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83" r:id="rId4"/>
    <p:sldId id="268" r:id="rId5"/>
    <p:sldId id="269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0" autoAdjust="0"/>
    <p:restoredTop sz="86389" autoAdjust="0"/>
  </p:normalViewPr>
  <p:slideViewPr>
    <p:cSldViewPr snapToGrid="0" snapToObjects="1">
      <p:cViewPr varScale="1">
        <p:scale>
          <a:sx n="86" d="100"/>
          <a:sy n="86" d="100"/>
        </p:scale>
        <p:origin x="90" y="1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A1C0A3-9725-A36B-42E5-6D600C225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EA8C2-1EF8-36B6-EA84-FFA5D0A2F1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7BDAE-29A6-4BE2-B157-A0DE3CF5C6D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D7965-A080-0ADE-670C-9D099D7241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6E05C-9D13-950D-F94C-003E35C06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B5323-98AE-4DB8-A6FA-1127D4E3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8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77E959-C9AD-4F36-95B6-A1D738290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248" y="2501900"/>
            <a:ext cx="4045744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248" y="4155983"/>
            <a:ext cx="4045744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199" y="1146819"/>
            <a:ext cx="3532909" cy="245882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hart Placeholder 4">
            <a:extLst>
              <a:ext uri="{FF2B5EF4-FFF2-40B4-BE49-F238E27FC236}">
                <a16:creationId xmlns:a16="http://schemas.microsoft.com/office/drawing/2014/main" id="{F6BC2A0F-5133-211B-FBCF-EDB2D3DBBA0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68191" y="1146819"/>
            <a:ext cx="3418608" cy="24588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4">
            <a:extLst>
              <a:ext uri="{FF2B5EF4-FFF2-40B4-BE49-F238E27FC236}">
                <a16:creationId xmlns:a16="http://schemas.microsoft.com/office/drawing/2014/main" id="{DD2FF4A4-F559-CB07-8FE9-24BEA8F5DCF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864428" y="3758045"/>
            <a:ext cx="3231572" cy="23337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457200" y="1289050"/>
            <a:ext cx="8229600" cy="4562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6164379-EBDF-5FE4-3182-A161881A7B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813050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457200" y="1289050"/>
            <a:ext cx="4114800" cy="4562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6164379-EBDF-5FE4-3182-A161881A7B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EFA1F1-8859-F8C3-EE86-3B7F10463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2675" y="1289050"/>
            <a:ext cx="3794125" cy="4562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8096DA2-9742-E66E-39D0-AF0ED2175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5954" y="6542840"/>
            <a:ext cx="2290536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F3EEF-CC26-C683-959B-DAA4B2440B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" y="1343025"/>
            <a:ext cx="8229600" cy="4456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F3EEF-CC26-C683-959B-DAA4B2440B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" y="1343025"/>
            <a:ext cx="82296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2467FF-3AB6-F426-ACD9-8CAE0CC6DD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44863" y="6542088"/>
            <a:ext cx="373062" cy="2492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F3EEF-CC26-C683-959B-DAA4B2440B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" y="1343025"/>
            <a:ext cx="4114800" cy="4456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8DA1BD-3CCC-B7E7-4A11-6A63572DA9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1343025"/>
            <a:ext cx="41148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AF31AC-3C0E-ABE7-EC4B-14274AF745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54350" y="6542088"/>
            <a:ext cx="611188" cy="2492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77E959-C9AD-4F36-95B6-A1D738290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248" y="2501900"/>
            <a:ext cx="4045744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7FF15-31F5-F914-0C1E-CAB622F42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3875" y="4321175"/>
            <a:ext cx="750888" cy="552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255713"/>
            <a:ext cx="8229600" cy="46624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651129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255713"/>
            <a:ext cx="8229600" cy="46624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30188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746125" indent="0">
              <a:buFontTx/>
              <a:buNone/>
              <a:defRPr/>
            </a:lvl4pPr>
            <a:lvl5pPr marL="96996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6AB50CE-9E4E-061C-ED7B-BB2DBE4809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9166" y="6542840"/>
            <a:ext cx="2290536" cy="2477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1" y="1254918"/>
            <a:ext cx="8229599" cy="455567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8B33C6-FBA9-2316-D19D-AD37128D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1A068B-2F28-6EF3-1B09-658ABFACDB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522242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59CE840-71EB-0C2E-7A74-9ED831413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BDF8B89-9B07-D9F8-5422-42203DC4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9166" y="6541327"/>
            <a:ext cx="2290536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536235-E2E6-E3B8-0AB9-96A44A788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123950"/>
            <a:ext cx="5381625" cy="846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5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600619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204913"/>
            <a:ext cx="8229600" cy="47545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59CE840-71EB-0C2E-7A74-9ED831413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608B28A-5378-AA4F-2DF3-923465D5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5954" y="6542840"/>
            <a:ext cx="2290536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204913"/>
            <a:ext cx="8229600" cy="47545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1" y="2442777"/>
            <a:ext cx="8229600" cy="34928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AE6EFB-9372-77B2-C35F-B7DCB688BB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33734"/>
            <a:ext cx="2901950" cy="1171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7F090B-49F7-4226-826A-44BF2ACE105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48582"/>
            <a:ext cx="82295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 userDrawn="1"/>
        </p:nvSpPr>
        <p:spPr>
          <a:xfrm>
            <a:off x="192162" y="130869"/>
            <a:ext cx="265039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9575" y="6542840"/>
            <a:ext cx="20574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57312"/>
            <a:ext cx="82296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56" r:id="rId2"/>
    <p:sldLayoutId id="2147483744" r:id="rId3"/>
    <p:sldLayoutId id="2147483752" r:id="rId4"/>
    <p:sldLayoutId id="2147483743" r:id="rId5"/>
    <p:sldLayoutId id="2147483753" r:id="rId6"/>
    <p:sldLayoutId id="2147483745" r:id="rId7"/>
    <p:sldLayoutId id="2147483748" r:id="rId8"/>
    <p:sldLayoutId id="2147483746" r:id="rId9"/>
    <p:sldLayoutId id="2147483751" r:id="rId10"/>
    <p:sldLayoutId id="2147483747" r:id="rId11"/>
    <p:sldLayoutId id="2147483750" r:id="rId12"/>
    <p:sldLayoutId id="2147483749" r:id="rId13"/>
    <p:sldLayoutId id="2147483754" r:id="rId14"/>
    <p:sldLayoutId id="214748375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xus:query=A|i_name|eq|title_text">
            <a:extLst>
              <a:ext uri="{FF2B5EF4-FFF2-40B4-BE49-F238E27FC236}">
                <a16:creationId xmlns:a16="http://schemas.microsoft.com/office/drawing/2014/main" id="{BF09F97B-A23A-3E40-8354-D7480B354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>
            <a:noAutofit/>
          </a:bodyPr>
          <a:lstStyle/>
          <a:p>
            <a:endParaRPr sz="2800" b="1" i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name|eq|toc_title">
            <a:extLst>
              <a:ext uri="{FF2B5EF4-FFF2-40B4-BE49-F238E27FC236}">
                <a16:creationId xmlns:a16="http://schemas.microsoft.com/office/drawing/2014/main" id="{35038DC2-1F5C-4DF7-A250-2D205AC1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937C6-EC74-4836-8B95-52CFA36DF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Nexus:toc&amp;lines=8">
            <a:extLst>
              <a:ext uri="{FF2B5EF4-FFF2-40B4-BE49-F238E27FC236}">
                <a16:creationId xmlns:a16="http://schemas.microsoft.com/office/drawing/2014/main" id="{7C4D73CD-1F2A-475D-B6DD-925545930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>
            <a:noAutofit/>
          </a:bodyPr>
          <a:lstStyle/>
          <a:p>
            <a:endParaRPr sz="1600" b="0" i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3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html_header">
            <a:extLst>
              <a:ext uri="{FF2B5EF4-FFF2-40B4-BE49-F238E27FC236}">
                <a16:creationId xmlns:a16="http://schemas.microsoft.com/office/drawing/2014/main" id="{16CCA0BC-37AC-9B82-80E1-B4DD7269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1EF83-8190-2382-481F-E16B32C1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Nexus:query=A|i_name|eq|table&amp;rows=6&amp;cols=5">
            <a:extLst>
              <a:ext uri="{FF2B5EF4-FFF2-40B4-BE49-F238E27FC236}">
                <a16:creationId xmlns:a16="http://schemas.microsoft.com/office/drawing/2014/main" id="{64666E78-EA83-3B01-37B8-CFB2AA38A1A5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0E90428C-6670-BD74-1BB8-BFAE8E4552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TOC</a:t>
            </a:r>
          </a:p>
        </p:txBody>
      </p:sp>
    </p:spTree>
    <p:extLst>
      <p:ext uri="{BB962C8B-B14F-4D97-AF65-F5344CB8AC3E}">
        <p14:creationId xmlns:p14="http://schemas.microsoft.com/office/powerpoint/2010/main" val="29504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name|eq|tree_title">
            <a:extLst>
              <a:ext uri="{FF2B5EF4-FFF2-40B4-BE49-F238E27FC236}">
                <a16:creationId xmlns:a16="http://schemas.microsoft.com/office/drawing/2014/main" id="{1269C953-8836-49F2-8EC7-4047D1C7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F9F6C-0422-4E16-99CF-0A2C6203A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" name="Nexus:query=A|i_name|eq|tree">
            <a:extLst>
              <a:ext uri="{FF2B5EF4-FFF2-40B4-BE49-F238E27FC236}">
                <a16:creationId xmlns:a16="http://schemas.microsoft.com/office/drawing/2014/main" id="{2E922714-9C5E-C2C8-A296-92DF73C370BF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918725975"/>
              </p:ext>
            </p:extLst>
          </p:nvPr>
        </p:nvGraphicFramePr>
        <p:xfrm>
          <a:off x="457200" y="1204913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732986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220780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330071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3243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7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3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99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3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5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7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query=A|i_name|eq|line_plot_title">
            <a:extLst>
              <a:ext uri="{FF2B5EF4-FFF2-40B4-BE49-F238E27FC236}">
                <a16:creationId xmlns:a16="http://schemas.microsoft.com/office/drawing/2014/main" id="{4402613D-5DED-4F17-A5D9-DC4D35D4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38A62-2AFB-4657-B26E-B3EFD332E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Nexus:query=A|i_name|eq|line_plot">
            <a:extLst>
              <a:ext uri="{FF2B5EF4-FFF2-40B4-BE49-F238E27FC236}">
                <a16:creationId xmlns:a16="http://schemas.microsoft.com/office/drawing/2014/main" id="{105E7E1A-7A23-4FA2-91AA-43A098EC7F8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1" y="1313773"/>
            <a:ext cx="8229600" cy="34928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483A2-76AF-4DBF-9017-06B493C33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Nexus:query=A|i_type|cont|file;A|i_name|cont|session">
            <a:extLst>
              <a:ext uri="{FF2B5EF4-FFF2-40B4-BE49-F238E27FC236}">
                <a16:creationId xmlns:a16="http://schemas.microsoft.com/office/drawing/2014/main" id="{6354F7CA-CFB0-10BE-39D1-A440678737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query=A|i_type|cont|image;A|i_name|cont|logo;">
            <a:extLst>
              <a:ext uri="{FF2B5EF4-FFF2-40B4-BE49-F238E27FC236}">
                <a16:creationId xmlns:a16="http://schemas.microsoft.com/office/drawing/2014/main" id="{A6F80112-291C-8E81-377F-3579177E40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3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D39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15050</TotalTime>
  <Words>6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Visesh Rajendraprasad</cp:lastModifiedBy>
  <cp:revision>183</cp:revision>
  <dcterms:created xsi:type="dcterms:W3CDTF">2013-01-27T09:14:16Z</dcterms:created>
  <dcterms:modified xsi:type="dcterms:W3CDTF">2025-07-21T21:41:02Z</dcterms:modified>
  <cp:category/>
</cp:coreProperties>
</file>