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701" autoAdjust="0"/>
  </p:normalViewPr>
  <p:slideViewPr>
    <p:cSldViewPr snapToGrid="0">
      <p:cViewPr varScale="1">
        <p:scale>
          <a:sx n="90" d="100"/>
          <a:sy n="90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9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7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3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8862-99A8-4121-8AB6-AED1F2A1F2A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F5D-6383-4944-BDB3-58865BC96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8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>
            <a:extLst>
              <a:ext uri="{FF2B5EF4-FFF2-40B4-BE49-F238E27FC236}">
                <a16:creationId xmlns:a16="http://schemas.microsoft.com/office/drawing/2014/main" id="{73AE0C58-7E9A-FC36-F31C-98E0D1AE8F80}"/>
              </a:ext>
            </a:extLst>
          </p:cNvPr>
          <p:cNvSpPr txBox="1"/>
          <p:nvPr/>
        </p:nvSpPr>
        <p:spPr>
          <a:xfrm>
            <a:off x="798975" y="1379427"/>
            <a:ext cx="11079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4FCBCA2-C50B-FC1A-E448-7E588CD7F1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52973" y="1748759"/>
            <a:ext cx="0" cy="1126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11">
            <a:extLst>
              <a:ext uri="{FF2B5EF4-FFF2-40B4-BE49-F238E27FC236}">
                <a16:creationId xmlns:a16="http://schemas.microsoft.com/office/drawing/2014/main" id="{46DFD5C1-B19D-4C85-1BF2-E9FB707B5BDA}"/>
              </a:ext>
            </a:extLst>
          </p:cNvPr>
          <p:cNvSpPr txBox="1"/>
          <p:nvPr/>
        </p:nvSpPr>
        <p:spPr>
          <a:xfrm>
            <a:off x="540015" y="2875484"/>
            <a:ext cx="162591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长度过滤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D953E1-E1B2-0C4F-C23B-EF3701B90886}"/>
              </a:ext>
            </a:extLst>
          </p:cNvPr>
          <p:cNvCxnSpPr>
            <a:cxnSpLocks/>
          </p:cNvCxnSpPr>
          <p:nvPr/>
        </p:nvCxnSpPr>
        <p:spPr>
          <a:xfrm>
            <a:off x="1352971" y="3243966"/>
            <a:ext cx="0" cy="1495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6">
            <a:extLst>
              <a:ext uri="{FF2B5EF4-FFF2-40B4-BE49-F238E27FC236}">
                <a16:creationId xmlns:a16="http://schemas.microsoft.com/office/drawing/2014/main" id="{3336E376-ED31-4BBD-A628-5AE14A88EAAB}"/>
              </a:ext>
            </a:extLst>
          </p:cNvPr>
          <p:cNvSpPr txBox="1"/>
          <p:nvPr/>
        </p:nvSpPr>
        <p:spPr>
          <a:xfrm>
            <a:off x="433489" y="4739173"/>
            <a:ext cx="183896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固定长度的序列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60E22-DC62-9FBF-4A2E-18A21EF07971}"/>
              </a:ext>
            </a:extLst>
          </p:cNvPr>
          <p:cNvSpPr txBox="1"/>
          <p:nvPr/>
        </p:nvSpPr>
        <p:spPr>
          <a:xfrm>
            <a:off x="3904587" y="0"/>
            <a:ext cx="183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9356CC-4002-4510-3FE4-F31809E4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13" y="1123961"/>
            <a:ext cx="5684873" cy="15627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4BD6E1-5DFE-72A4-EE32-A5AC6B4E5512}"/>
              </a:ext>
            </a:extLst>
          </p:cNvPr>
          <p:cNvSpPr txBox="1"/>
          <p:nvPr/>
        </p:nvSpPr>
        <p:spPr>
          <a:xfrm>
            <a:off x="5005206" y="5265719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序列长度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=103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899C8A-A50C-67CA-D7A7-77B0854B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54" y="3802091"/>
            <a:ext cx="5747990" cy="14145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CB88851-BF82-1429-FC9C-7877C022F362}"/>
              </a:ext>
            </a:extLst>
          </p:cNvPr>
          <p:cNvSpPr txBox="1"/>
          <p:nvPr/>
        </p:nvSpPr>
        <p:spPr>
          <a:xfrm>
            <a:off x="4475768" y="6248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序列长度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=39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…….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3A511D-6B31-2F98-20DA-EC3EFA5DFA8C}"/>
              </a:ext>
            </a:extLst>
          </p:cNvPr>
          <p:cNvSpPr txBox="1"/>
          <p:nvPr/>
        </p:nvSpPr>
        <p:spPr>
          <a:xfrm>
            <a:off x="5336368" y="3034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长度过滤</a:t>
            </a:r>
          </a:p>
        </p:txBody>
      </p:sp>
    </p:spTree>
    <p:extLst>
      <p:ext uri="{BB962C8B-B14F-4D97-AF65-F5344CB8AC3E}">
        <p14:creationId xmlns:p14="http://schemas.microsoft.com/office/powerpoint/2010/main" val="415994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865266-7320-F591-B990-29C8244A4515}"/>
              </a:ext>
            </a:extLst>
          </p:cNvPr>
          <p:cNvSpPr txBox="1"/>
          <p:nvPr/>
        </p:nvSpPr>
        <p:spPr>
          <a:xfrm>
            <a:off x="3904587" y="0"/>
            <a:ext cx="183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4931378B-8310-F835-F35B-D1E090D80A34}"/>
              </a:ext>
            </a:extLst>
          </p:cNvPr>
          <p:cNvSpPr txBox="1"/>
          <p:nvPr/>
        </p:nvSpPr>
        <p:spPr>
          <a:xfrm>
            <a:off x="442700" y="1467209"/>
            <a:ext cx="180049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固定长度的序列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8A30493-3679-872A-0603-D13B3999CAF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23712" y="1836542"/>
            <a:ext cx="0" cy="1126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11">
            <a:extLst>
              <a:ext uri="{FF2B5EF4-FFF2-40B4-BE49-F238E27FC236}">
                <a16:creationId xmlns:a16="http://schemas.microsoft.com/office/drawing/2014/main" id="{7FFEC3D8-1794-C406-63D0-E34008E4E422}"/>
              </a:ext>
            </a:extLst>
          </p:cNvPr>
          <p:cNvSpPr txBox="1"/>
          <p:nvPr/>
        </p:nvSpPr>
        <p:spPr>
          <a:xfrm>
            <a:off x="510754" y="2963267"/>
            <a:ext cx="162591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错误过滤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2D63C-390D-5984-471E-685ABC650508}"/>
              </a:ext>
            </a:extLst>
          </p:cNvPr>
          <p:cNvCxnSpPr>
            <a:cxnSpLocks/>
          </p:cNvCxnSpPr>
          <p:nvPr/>
        </p:nvCxnSpPr>
        <p:spPr>
          <a:xfrm>
            <a:off x="1323710" y="3331749"/>
            <a:ext cx="0" cy="1495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16">
            <a:extLst>
              <a:ext uri="{FF2B5EF4-FFF2-40B4-BE49-F238E27FC236}">
                <a16:creationId xmlns:a16="http://schemas.microsoft.com/office/drawing/2014/main" id="{DD61E1AA-92D4-66F5-7814-0BB0CE0D8322}"/>
              </a:ext>
            </a:extLst>
          </p:cNvPr>
          <p:cNvSpPr txBox="1"/>
          <p:nvPr/>
        </p:nvSpPr>
        <p:spPr>
          <a:xfrm>
            <a:off x="279869" y="4826106"/>
            <a:ext cx="226215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关键位点无误的序列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E7CBD5-7F6E-29A3-8DE0-9F364761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60" y="944595"/>
            <a:ext cx="5747990" cy="14145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07A9EBE-9CE9-0A26-59F4-6F72115A2047}"/>
              </a:ext>
            </a:extLst>
          </p:cNvPr>
          <p:cNvSpPr/>
          <p:nvPr/>
        </p:nvSpPr>
        <p:spPr>
          <a:xfrm>
            <a:off x="5230367" y="944595"/>
            <a:ext cx="351131" cy="141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9FA342-A9D9-08CD-B2F6-489765A58030}"/>
              </a:ext>
            </a:extLst>
          </p:cNvPr>
          <p:cNvSpPr txBox="1"/>
          <p:nvPr/>
        </p:nvSpPr>
        <p:spPr>
          <a:xfrm>
            <a:off x="4947824" y="3042861"/>
            <a:ext cx="1874522" cy="1565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C28F78-83DD-5E9B-09A4-E3CBDA3FE323}"/>
              </a:ext>
            </a:extLst>
          </p:cNvPr>
          <p:cNvSpPr txBox="1"/>
          <p:nvPr/>
        </p:nvSpPr>
        <p:spPr>
          <a:xfrm>
            <a:off x="5034693" y="3112628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GCTAC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2E2E5C-AE1A-9280-6A9C-429EFB5A70FA}"/>
              </a:ext>
            </a:extLst>
          </p:cNvPr>
          <p:cNvSpPr txBox="1"/>
          <p:nvPr/>
        </p:nvSpPr>
        <p:spPr>
          <a:xfrm>
            <a:off x="5928519" y="3102619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CTAAG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C0C9D3-2790-8D8D-AAB8-F73B3463CE38}"/>
              </a:ext>
            </a:extLst>
          </p:cNvPr>
          <p:cNvSpPr txBox="1"/>
          <p:nvPr/>
        </p:nvSpPr>
        <p:spPr>
          <a:xfrm>
            <a:off x="5054808" y="3517810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CAAGC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2BF7E8-231F-0C8E-CA45-5B713D8E2BC2}"/>
              </a:ext>
            </a:extLst>
          </p:cNvPr>
          <p:cNvSpPr txBox="1"/>
          <p:nvPr/>
        </p:nvSpPr>
        <p:spPr>
          <a:xfrm>
            <a:off x="5938577" y="3547689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TATTG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4AA61E-4EC3-7080-3670-4E36A050E7F8}"/>
              </a:ext>
            </a:extLst>
          </p:cNvPr>
          <p:cNvSpPr txBox="1"/>
          <p:nvPr/>
        </p:nvSpPr>
        <p:spPr>
          <a:xfrm>
            <a:off x="5699614" y="3981889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9EE2AC-A6A3-D861-7766-10313680525A}"/>
              </a:ext>
            </a:extLst>
          </p:cNvPr>
          <p:cNvCxnSpPr>
            <a:cxnSpLocks/>
          </p:cNvCxnSpPr>
          <p:nvPr/>
        </p:nvCxnSpPr>
        <p:spPr>
          <a:xfrm>
            <a:off x="5424227" y="2361603"/>
            <a:ext cx="0" cy="684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3051112-4F9D-51F5-59D0-58BF72ED0CC3}"/>
              </a:ext>
            </a:extLst>
          </p:cNvPr>
          <p:cNvSpPr/>
          <p:nvPr/>
        </p:nvSpPr>
        <p:spPr>
          <a:xfrm>
            <a:off x="6005779" y="942148"/>
            <a:ext cx="410725" cy="14129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859533-0B59-50D1-BAE2-29A3762197AF}"/>
              </a:ext>
            </a:extLst>
          </p:cNvPr>
          <p:cNvCxnSpPr>
            <a:cxnSpLocks/>
          </p:cNvCxnSpPr>
          <p:nvPr/>
        </p:nvCxnSpPr>
        <p:spPr>
          <a:xfrm>
            <a:off x="6221276" y="2355105"/>
            <a:ext cx="0" cy="687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20284-1940-3378-4EA7-8040E613D3BB}"/>
              </a:ext>
            </a:extLst>
          </p:cNvPr>
          <p:cNvCxnSpPr>
            <a:cxnSpLocks/>
          </p:cNvCxnSpPr>
          <p:nvPr/>
        </p:nvCxnSpPr>
        <p:spPr>
          <a:xfrm flipH="1">
            <a:off x="5201106" y="4608314"/>
            <a:ext cx="2934" cy="921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7D34A38-A24F-09F0-6AFF-77ACF772726F}"/>
              </a:ext>
            </a:extLst>
          </p:cNvPr>
          <p:cNvCxnSpPr>
            <a:cxnSpLocks/>
          </p:cNvCxnSpPr>
          <p:nvPr/>
        </p:nvCxnSpPr>
        <p:spPr>
          <a:xfrm>
            <a:off x="6494157" y="4608314"/>
            <a:ext cx="0" cy="921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A476AD2-0039-653C-B9CC-686316D91BD0}"/>
              </a:ext>
            </a:extLst>
          </p:cNvPr>
          <p:cNvSpPr txBox="1"/>
          <p:nvPr/>
        </p:nvSpPr>
        <p:spPr>
          <a:xfrm>
            <a:off x="4876084" y="5596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保留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35AECF-74C6-8894-3074-294357C3867C}"/>
              </a:ext>
            </a:extLst>
          </p:cNvPr>
          <p:cNvSpPr txBox="1"/>
          <p:nvPr/>
        </p:nvSpPr>
        <p:spPr>
          <a:xfrm>
            <a:off x="6218540" y="5589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移除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59E48E-D8AC-D5D4-5D14-871DF178DF37}"/>
              </a:ext>
            </a:extLst>
          </p:cNvPr>
          <p:cNvSpPr txBox="1"/>
          <p:nvPr/>
        </p:nvSpPr>
        <p:spPr>
          <a:xfrm>
            <a:off x="4049964" y="4884180"/>
            <a:ext cx="11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在集合中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312B196-0E99-B22B-4354-F814813122CA}"/>
              </a:ext>
            </a:extLst>
          </p:cNvPr>
          <p:cNvSpPr txBox="1"/>
          <p:nvPr/>
        </p:nvSpPr>
        <p:spPr>
          <a:xfrm>
            <a:off x="6938019" y="3410396"/>
            <a:ext cx="166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设计时用的固定的序列集合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7B7F3B-BE59-E894-7F08-B2970556DF71}"/>
              </a:ext>
            </a:extLst>
          </p:cNvPr>
          <p:cNvSpPr txBox="1"/>
          <p:nvPr/>
        </p:nvSpPr>
        <p:spPr>
          <a:xfrm>
            <a:off x="6658676" y="4884180"/>
            <a:ext cx="15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不在集合中</a:t>
            </a:r>
          </a:p>
        </p:txBody>
      </p:sp>
    </p:spTree>
    <p:extLst>
      <p:ext uri="{BB962C8B-B14F-4D97-AF65-F5344CB8AC3E}">
        <p14:creationId xmlns:p14="http://schemas.microsoft.com/office/powerpoint/2010/main" val="330195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95EA6E-CEAA-E894-D4CC-0C4CFABB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1" y="553548"/>
            <a:ext cx="7408938" cy="22527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C2165C-A69D-7A8C-FB8F-A6362445494B}"/>
              </a:ext>
            </a:extLst>
          </p:cNvPr>
          <p:cNvSpPr/>
          <p:nvPr/>
        </p:nvSpPr>
        <p:spPr>
          <a:xfrm>
            <a:off x="768271" y="553548"/>
            <a:ext cx="507727" cy="235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FCF446-B952-4543-33CF-D4280C68EB66}"/>
              </a:ext>
            </a:extLst>
          </p:cNvPr>
          <p:cNvSpPr txBox="1"/>
          <p:nvPr/>
        </p:nvSpPr>
        <p:spPr>
          <a:xfrm>
            <a:off x="4287269" y="2674165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00707E-FF5C-AEC5-7CBB-D0693275A4CC}"/>
              </a:ext>
            </a:extLst>
          </p:cNvPr>
          <p:cNvSpPr/>
          <p:nvPr/>
        </p:nvSpPr>
        <p:spPr>
          <a:xfrm>
            <a:off x="5344315" y="553547"/>
            <a:ext cx="445161" cy="2357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0DA172-BACC-E9EF-22C1-EFA4BF82E5C9}"/>
              </a:ext>
            </a:extLst>
          </p:cNvPr>
          <p:cNvSpPr/>
          <p:nvPr/>
        </p:nvSpPr>
        <p:spPr>
          <a:xfrm>
            <a:off x="1275998" y="553547"/>
            <a:ext cx="2325167" cy="235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AD64E8-E38C-885E-7FDE-63DA97D2498D}"/>
              </a:ext>
            </a:extLst>
          </p:cNvPr>
          <p:cNvSpPr/>
          <p:nvPr/>
        </p:nvSpPr>
        <p:spPr>
          <a:xfrm>
            <a:off x="5789475" y="553546"/>
            <a:ext cx="2387733" cy="2357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53E58-D5BD-C60C-D1B7-D4943E0FB371}"/>
              </a:ext>
            </a:extLst>
          </p:cNvPr>
          <p:cNvSpPr txBox="1"/>
          <p:nvPr/>
        </p:nvSpPr>
        <p:spPr>
          <a:xfrm>
            <a:off x="768271" y="3209281"/>
            <a:ext cx="5212158" cy="449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65043-08CA-9DB7-FD97-F8CBA497C3A3}"/>
              </a:ext>
            </a:extLst>
          </p:cNvPr>
          <p:cNvSpPr txBox="1"/>
          <p:nvPr/>
        </p:nvSpPr>
        <p:spPr>
          <a:xfrm>
            <a:off x="893319" y="3279902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ATTA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6A443E-7412-FF7E-A836-D2432306267C}"/>
              </a:ext>
            </a:extLst>
          </p:cNvPr>
          <p:cNvSpPr txBox="1"/>
          <p:nvPr/>
        </p:nvSpPr>
        <p:spPr>
          <a:xfrm>
            <a:off x="2732636" y="3284439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CAAG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7FAE4F-AE78-F292-EC0C-92A4941F634B}"/>
              </a:ext>
            </a:extLst>
          </p:cNvPr>
          <p:cNvSpPr txBox="1"/>
          <p:nvPr/>
        </p:nvSpPr>
        <p:spPr>
          <a:xfrm>
            <a:off x="1786463" y="3284439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ACCG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6D7544-7560-10A2-4AD4-2A7BA770C0AA}"/>
              </a:ext>
            </a:extLst>
          </p:cNvPr>
          <p:cNvSpPr txBox="1"/>
          <p:nvPr/>
        </p:nvSpPr>
        <p:spPr>
          <a:xfrm>
            <a:off x="3710883" y="3292558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CATT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3AC143-6EC5-6360-0D42-6D1A44047648}"/>
              </a:ext>
            </a:extLst>
          </p:cNvPr>
          <p:cNvSpPr txBox="1"/>
          <p:nvPr/>
        </p:nvSpPr>
        <p:spPr>
          <a:xfrm>
            <a:off x="4599693" y="3194212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016057-8803-F682-4451-EDA51E5E4CF3}"/>
              </a:ext>
            </a:extLst>
          </p:cNvPr>
          <p:cNvCxnSpPr>
            <a:cxnSpLocks/>
          </p:cNvCxnSpPr>
          <p:nvPr/>
        </p:nvCxnSpPr>
        <p:spPr>
          <a:xfrm>
            <a:off x="1022134" y="2917288"/>
            <a:ext cx="0" cy="257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73A3C-6752-E5BC-2488-6FEDE7E176EB}"/>
              </a:ext>
            </a:extLst>
          </p:cNvPr>
          <p:cNvCxnSpPr>
            <a:cxnSpLocks/>
          </p:cNvCxnSpPr>
          <p:nvPr/>
        </p:nvCxnSpPr>
        <p:spPr>
          <a:xfrm>
            <a:off x="5563654" y="2903692"/>
            <a:ext cx="0" cy="2706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FF70F5-0092-AC57-6AD5-C766E638CD75}"/>
              </a:ext>
            </a:extLst>
          </p:cNvPr>
          <p:cNvCxnSpPr>
            <a:cxnSpLocks/>
          </p:cNvCxnSpPr>
          <p:nvPr/>
        </p:nvCxnSpPr>
        <p:spPr>
          <a:xfrm>
            <a:off x="2494974" y="3720579"/>
            <a:ext cx="0" cy="4227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FAC2BAE-5804-D81F-76E9-4E9445865D72}"/>
              </a:ext>
            </a:extLst>
          </p:cNvPr>
          <p:cNvSpPr txBox="1"/>
          <p:nvPr/>
        </p:nvSpPr>
        <p:spPr>
          <a:xfrm>
            <a:off x="1617563" y="4161598"/>
            <a:ext cx="1869339" cy="3727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  ……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0EDD67-3EE0-B204-A2CF-37ACA1FB726B}"/>
              </a:ext>
            </a:extLst>
          </p:cNvPr>
          <p:cNvSpPr txBox="1"/>
          <p:nvPr/>
        </p:nvSpPr>
        <p:spPr>
          <a:xfrm>
            <a:off x="1178434" y="4975409"/>
            <a:ext cx="2692829" cy="988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AC7174-65D1-16B5-7706-E568D5CFA2FE}"/>
              </a:ext>
            </a:extLst>
          </p:cNvPr>
          <p:cNvSpPr txBox="1"/>
          <p:nvPr/>
        </p:nvSpPr>
        <p:spPr>
          <a:xfrm>
            <a:off x="1229567" y="5108594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ATTA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17D183-DB3E-DCBB-7F05-3B765050E981}"/>
              </a:ext>
            </a:extLst>
          </p:cNvPr>
          <p:cNvSpPr txBox="1"/>
          <p:nvPr/>
        </p:nvSpPr>
        <p:spPr>
          <a:xfrm>
            <a:off x="2066927" y="5108593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252A54-46E7-7016-CDC2-C8B0115BAFDA}"/>
              </a:ext>
            </a:extLst>
          </p:cNvPr>
          <p:cNvSpPr txBox="1"/>
          <p:nvPr/>
        </p:nvSpPr>
        <p:spPr>
          <a:xfrm>
            <a:off x="3025329" y="5108592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CAAG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F2F9A8-A4F8-1BF4-C595-304F9E06E2AE}"/>
              </a:ext>
            </a:extLst>
          </p:cNvPr>
          <p:cNvSpPr txBox="1"/>
          <p:nvPr/>
        </p:nvSpPr>
        <p:spPr>
          <a:xfrm>
            <a:off x="2624862" y="5109179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C13DC7-B7E2-ACE0-0B18-B5BA5F532DCA}"/>
              </a:ext>
            </a:extLst>
          </p:cNvPr>
          <p:cNvSpPr txBox="1"/>
          <p:nvPr/>
        </p:nvSpPr>
        <p:spPr>
          <a:xfrm>
            <a:off x="2339377" y="5604554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96D7B7-AAAF-783C-492E-11517E7C8F43}"/>
              </a:ext>
            </a:extLst>
          </p:cNvPr>
          <p:cNvCxnSpPr>
            <a:cxnSpLocks/>
          </p:cNvCxnSpPr>
          <p:nvPr/>
        </p:nvCxnSpPr>
        <p:spPr>
          <a:xfrm>
            <a:off x="2494974" y="4534390"/>
            <a:ext cx="0" cy="4227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7800A78-0235-7919-D0D3-5250D5AB8148}"/>
              </a:ext>
            </a:extLst>
          </p:cNvPr>
          <p:cNvSpPr txBox="1"/>
          <p:nvPr/>
        </p:nvSpPr>
        <p:spPr>
          <a:xfrm>
            <a:off x="1229567" y="5470188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ACCG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D9B1B3-BC75-6F19-28AB-9CA81DA0BCC5}"/>
              </a:ext>
            </a:extLst>
          </p:cNvPr>
          <p:cNvSpPr txBox="1"/>
          <p:nvPr/>
        </p:nvSpPr>
        <p:spPr>
          <a:xfrm>
            <a:off x="2066927" y="5470187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D3BE5E-2957-D4A7-B25B-334F529F3DF1}"/>
              </a:ext>
            </a:extLst>
          </p:cNvPr>
          <p:cNvSpPr txBox="1"/>
          <p:nvPr/>
        </p:nvSpPr>
        <p:spPr>
          <a:xfrm>
            <a:off x="3025329" y="5470186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CATT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D505E8-80FD-0789-8D39-F2FED998377D}"/>
              </a:ext>
            </a:extLst>
          </p:cNvPr>
          <p:cNvSpPr txBox="1"/>
          <p:nvPr/>
        </p:nvSpPr>
        <p:spPr>
          <a:xfrm>
            <a:off x="2624862" y="5470773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BD3427-962D-8AE7-36DB-ECA4111B2564}"/>
              </a:ext>
            </a:extLst>
          </p:cNvPr>
          <p:cNvCxnSpPr>
            <a:cxnSpLocks/>
          </p:cNvCxnSpPr>
          <p:nvPr/>
        </p:nvCxnSpPr>
        <p:spPr>
          <a:xfrm>
            <a:off x="3871263" y="5452986"/>
            <a:ext cx="4258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ECC5B0A-94EB-6AE3-3DEE-F5683F3C0CF6}"/>
              </a:ext>
            </a:extLst>
          </p:cNvPr>
          <p:cNvGrpSpPr/>
          <p:nvPr/>
        </p:nvGrpSpPr>
        <p:grpSpPr>
          <a:xfrm>
            <a:off x="4297065" y="3824085"/>
            <a:ext cx="4149413" cy="2954087"/>
            <a:chOff x="4334560" y="3787694"/>
            <a:chExt cx="4149413" cy="2954087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81B1CEE-ED5B-7B45-3FB5-60062C734CFA}"/>
                </a:ext>
              </a:extLst>
            </p:cNvPr>
            <p:cNvSpPr txBox="1"/>
            <p:nvPr/>
          </p:nvSpPr>
          <p:spPr>
            <a:xfrm>
              <a:off x="4334560" y="3787694"/>
              <a:ext cx="4149413" cy="295408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557DA3C-5A4B-78F4-9726-1AD8C14B1C03}"/>
                </a:ext>
              </a:extLst>
            </p:cNvPr>
            <p:cNvSpPr txBox="1"/>
            <p:nvPr/>
          </p:nvSpPr>
          <p:spPr>
            <a:xfrm>
              <a:off x="4551608" y="5183392"/>
              <a:ext cx="3707513" cy="1189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B5CAAE7-C94B-822C-54E5-09AC56296BF0}"/>
                </a:ext>
              </a:extLst>
            </p:cNvPr>
            <p:cNvSpPr txBox="1"/>
            <p:nvPr/>
          </p:nvSpPr>
          <p:spPr>
            <a:xfrm>
              <a:off x="4535074" y="3874573"/>
              <a:ext cx="3724047" cy="1189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2D2F2F0-49D3-19C8-99A5-EAE269E079EC}"/>
                </a:ext>
              </a:extLst>
            </p:cNvPr>
            <p:cNvSpPr txBox="1"/>
            <p:nvPr/>
          </p:nvSpPr>
          <p:spPr>
            <a:xfrm>
              <a:off x="5484471" y="3947454"/>
              <a:ext cx="2233216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TATTACTTTTTGTCTCTACT</a:t>
              </a:r>
              <a:endParaRPr lang="zh-CN" altLang="en-US" sz="14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D22CBEF-DF50-4146-BEA8-4DE447D048B1}"/>
                </a:ext>
              </a:extLst>
            </p:cNvPr>
            <p:cNvSpPr txBox="1"/>
            <p:nvPr/>
          </p:nvSpPr>
          <p:spPr>
            <a:xfrm>
              <a:off x="7782331" y="3942017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A1</a:t>
              </a:r>
              <a:endParaRPr lang="zh-CN" altLang="en-US" sz="14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94BD078-EE1B-51BE-D6AF-615A656DF883}"/>
                </a:ext>
              </a:extLst>
            </p:cNvPr>
            <p:cNvSpPr txBox="1"/>
            <p:nvPr/>
          </p:nvSpPr>
          <p:spPr>
            <a:xfrm>
              <a:off x="5484469" y="4370231"/>
              <a:ext cx="2233218" cy="3050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CCATGTTCCATACCCGAACT</a:t>
              </a:r>
              <a:endParaRPr lang="zh-CN" altLang="en-US" sz="14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76D358-C170-99AB-4A9C-0F4C926BEA68}"/>
                </a:ext>
              </a:extLst>
            </p:cNvPr>
            <p:cNvSpPr txBox="1"/>
            <p:nvPr/>
          </p:nvSpPr>
          <p:spPr>
            <a:xfrm>
              <a:off x="7782330" y="4367548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A2</a:t>
              </a:r>
              <a:endParaRPr lang="zh-CN" altLang="en-US" sz="14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7C555F9-7297-3C0A-5B9A-5B8952925EB7}"/>
                </a:ext>
              </a:extLst>
            </p:cNvPr>
            <p:cNvSpPr txBox="1"/>
            <p:nvPr/>
          </p:nvSpPr>
          <p:spPr>
            <a:xfrm>
              <a:off x="4655262" y="3947454"/>
              <a:ext cx="768096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ATTA</a:t>
              </a:r>
              <a:endParaRPr lang="zh-CN" alt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1622DF-FF86-E3CD-AC65-BA17079EDAEA}"/>
                </a:ext>
              </a:extLst>
            </p:cNvPr>
            <p:cNvSpPr txBox="1"/>
            <p:nvPr/>
          </p:nvSpPr>
          <p:spPr>
            <a:xfrm>
              <a:off x="4655262" y="4370230"/>
              <a:ext cx="768096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ATTA</a:t>
              </a:r>
              <a:endParaRPr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7C8EC44-B22B-D44E-3676-87171C20B627}"/>
                </a:ext>
              </a:extLst>
            </p:cNvPr>
            <p:cNvSpPr txBox="1"/>
            <p:nvPr/>
          </p:nvSpPr>
          <p:spPr>
            <a:xfrm>
              <a:off x="5513457" y="5340506"/>
              <a:ext cx="2210262" cy="3077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GTTGAGCGCCTATCTGCCAT</a:t>
              </a:r>
              <a:endParaRPr lang="zh-CN" altLang="en-US" sz="14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809A31C-B0CE-8E40-B7BE-81C0F4A2B470}"/>
                </a:ext>
              </a:extLst>
            </p:cNvPr>
            <p:cNvSpPr txBox="1"/>
            <p:nvPr/>
          </p:nvSpPr>
          <p:spPr>
            <a:xfrm>
              <a:off x="5503751" y="5768039"/>
              <a:ext cx="2219968" cy="3077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GGAGCGCTGTTTTTGCTGCT</a:t>
              </a:r>
              <a:endParaRPr lang="zh-CN" altLang="en-US" sz="14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B4EACD7-53B2-451C-795E-2CE0A558CCF8}"/>
                </a:ext>
              </a:extLst>
            </p:cNvPr>
            <p:cNvSpPr txBox="1"/>
            <p:nvPr/>
          </p:nvSpPr>
          <p:spPr>
            <a:xfrm>
              <a:off x="4684248" y="5340506"/>
              <a:ext cx="76809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CAAG</a:t>
              </a:r>
              <a:endParaRPr lang="zh-CN" altLang="en-US" sz="14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D5581A-AF2E-C639-3967-22B70822305E}"/>
                </a:ext>
              </a:extLst>
            </p:cNvPr>
            <p:cNvSpPr txBox="1"/>
            <p:nvPr/>
          </p:nvSpPr>
          <p:spPr>
            <a:xfrm>
              <a:off x="4674544" y="5768039"/>
              <a:ext cx="76809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CAAG</a:t>
              </a:r>
              <a:endParaRPr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00FE925-47F5-D961-DF15-B5BC2D4F0D4F}"/>
                </a:ext>
              </a:extLst>
            </p:cNvPr>
            <p:cNvSpPr txBox="1"/>
            <p:nvPr/>
          </p:nvSpPr>
          <p:spPr>
            <a:xfrm>
              <a:off x="7793613" y="5332575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B1</a:t>
              </a:r>
              <a:endParaRPr lang="zh-CN" altLang="en-US" sz="14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0A78448-DEB5-ED0C-7158-B2D4A2B59616}"/>
                </a:ext>
              </a:extLst>
            </p:cNvPr>
            <p:cNvSpPr txBox="1"/>
            <p:nvPr/>
          </p:nvSpPr>
          <p:spPr>
            <a:xfrm>
              <a:off x="7793613" y="5754305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B2</a:t>
              </a:r>
              <a:endParaRPr lang="zh-CN" altLang="en-US" sz="14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CF445CF-184C-DFB9-77FD-3715A5069ABA}"/>
                </a:ext>
              </a:extLst>
            </p:cNvPr>
            <p:cNvSpPr txBox="1"/>
            <p:nvPr/>
          </p:nvSpPr>
          <p:spPr>
            <a:xfrm>
              <a:off x="6233522" y="4669059"/>
              <a:ext cx="30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614F7E0-BEEB-D878-5F10-D5BEC4CE82B4}"/>
                </a:ext>
              </a:extLst>
            </p:cNvPr>
            <p:cNvSpPr txBox="1"/>
            <p:nvPr/>
          </p:nvSpPr>
          <p:spPr>
            <a:xfrm>
              <a:off x="6250413" y="5990715"/>
              <a:ext cx="30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D17AD9-FD1A-E0F9-F0BE-8D98E3D26744}"/>
                </a:ext>
              </a:extLst>
            </p:cNvPr>
            <p:cNvSpPr txBox="1"/>
            <p:nvPr/>
          </p:nvSpPr>
          <p:spPr>
            <a:xfrm>
              <a:off x="6250412" y="6372449"/>
              <a:ext cx="30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236206E7-C2B5-5A56-32DC-04791656282A}"/>
              </a:ext>
            </a:extLst>
          </p:cNvPr>
          <p:cNvSpPr txBox="1"/>
          <p:nvPr/>
        </p:nvSpPr>
        <p:spPr>
          <a:xfrm>
            <a:off x="2778423" y="-19457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第一次序列编码简化表示</a:t>
            </a:r>
          </a:p>
        </p:txBody>
      </p:sp>
    </p:spTree>
    <p:extLst>
      <p:ext uri="{BB962C8B-B14F-4D97-AF65-F5344CB8AC3E}">
        <p14:creationId xmlns:p14="http://schemas.microsoft.com/office/powerpoint/2010/main" val="31315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89C5A71-5FC6-C4D1-2A14-31AC3808D0EF}"/>
              </a:ext>
            </a:extLst>
          </p:cNvPr>
          <p:cNvSpPr txBox="1"/>
          <p:nvPr/>
        </p:nvSpPr>
        <p:spPr>
          <a:xfrm>
            <a:off x="2808136" y="-17384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第二次序列编码简化表示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EECD895C-CFBA-5309-56B2-87101973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866"/>
            <a:ext cx="9144000" cy="926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B17987-91CC-EB07-6C7D-08343DEC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360"/>
            <a:ext cx="9144000" cy="2425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52E7B1B-383D-E3BD-0568-C048CD4E4213}"/>
              </a:ext>
            </a:extLst>
          </p:cNvPr>
          <p:cNvSpPr txBox="1"/>
          <p:nvPr/>
        </p:nvSpPr>
        <p:spPr>
          <a:xfrm>
            <a:off x="1911093" y="471656"/>
            <a:ext cx="78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15-38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427E23-A2C2-CDC9-A556-68EB46B61255}"/>
              </a:ext>
            </a:extLst>
          </p:cNvPr>
          <p:cNvSpPr txBox="1"/>
          <p:nvPr/>
        </p:nvSpPr>
        <p:spPr>
          <a:xfrm>
            <a:off x="3290009" y="469829"/>
            <a:ext cx="78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39-43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24A2F-010F-EFEB-AB44-8C7DB3D1F74F}"/>
              </a:ext>
            </a:extLst>
          </p:cNvPr>
          <p:cNvSpPr txBox="1"/>
          <p:nvPr/>
        </p:nvSpPr>
        <p:spPr>
          <a:xfrm>
            <a:off x="5028587" y="461665"/>
            <a:ext cx="78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59-63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2B1A79-68B5-08EF-3F50-7334C8E0DB4D}"/>
              </a:ext>
            </a:extLst>
          </p:cNvPr>
          <p:cNvSpPr txBox="1"/>
          <p:nvPr/>
        </p:nvSpPr>
        <p:spPr>
          <a:xfrm>
            <a:off x="6244740" y="469829"/>
            <a:ext cx="78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64-87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E60C4E-E752-E49F-A94A-979882029F60}"/>
              </a:ext>
            </a:extLst>
          </p:cNvPr>
          <p:cNvSpPr txBox="1"/>
          <p:nvPr/>
        </p:nvSpPr>
        <p:spPr>
          <a:xfrm>
            <a:off x="3610661" y="4955447"/>
            <a:ext cx="1869339" cy="3727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  ……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BFCE3B-777F-4146-0F0A-9C5CA5B214BA}"/>
              </a:ext>
            </a:extLst>
          </p:cNvPr>
          <p:cNvSpPr/>
          <p:nvPr/>
        </p:nvSpPr>
        <p:spPr>
          <a:xfrm>
            <a:off x="1155801" y="779432"/>
            <a:ext cx="2296973" cy="14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45C815-6031-E2FF-A98C-F54096D5EFC5}"/>
              </a:ext>
            </a:extLst>
          </p:cNvPr>
          <p:cNvSpPr/>
          <p:nvPr/>
        </p:nvSpPr>
        <p:spPr>
          <a:xfrm>
            <a:off x="3452774" y="779433"/>
            <a:ext cx="460859" cy="14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221510-366F-95CD-17E3-6ED395062245}"/>
              </a:ext>
            </a:extLst>
          </p:cNvPr>
          <p:cNvSpPr/>
          <p:nvPr/>
        </p:nvSpPr>
        <p:spPr>
          <a:xfrm>
            <a:off x="5229147" y="779433"/>
            <a:ext cx="460859" cy="141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44FEFB-906D-FC32-B2E3-04BC6B6ECF52}"/>
              </a:ext>
            </a:extLst>
          </p:cNvPr>
          <p:cNvSpPr/>
          <p:nvPr/>
        </p:nvSpPr>
        <p:spPr>
          <a:xfrm>
            <a:off x="5690006" y="768419"/>
            <a:ext cx="2086052" cy="1430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D4DCB7-59EF-AE42-5A8A-C63656E8DAE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83204" y="2198889"/>
            <a:ext cx="632765" cy="7519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593FEE-CBBF-99FB-1B4F-EC66F631470D}"/>
              </a:ext>
            </a:extLst>
          </p:cNvPr>
          <p:cNvCxnSpPr>
            <a:cxnSpLocks/>
          </p:cNvCxnSpPr>
          <p:nvPr/>
        </p:nvCxnSpPr>
        <p:spPr>
          <a:xfrm flipH="1">
            <a:off x="4686911" y="2198887"/>
            <a:ext cx="744016" cy="751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F96F53E-4AF9-A165-5C37-ADEFC967EE5D}"/>
              </a:ext>
            </a:extLst>
          </p:cNvPr>
          <p:cNvSpPr txBox="1"/>
          <p:nvPr/>
        </p:nvSpPr>
        <p:spPr>
          <a:xfrm>
            <a:off x="3605479" y="2955049"/>
            <a:ext cx="1874522" cy="1565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619B5E-FE2E-49A3-5064-6B4B2F94B09F}"/>
              </a:ext>
            </a:extLst>
          </p:cNvPr>
          <p:cNvSpPr txBox="1"/>
          <p:nvPr/>
        </p:nvSpPr>
        <p:spPr>
          <a:xfrm>
            <a:off x="3692348" y="3024816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GCTAC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F93483-0AB8-C7C2-E2B0-8F0D4819FF32}"/>
              </a:ext>
            </a:extLst>
          </p:cNvPr>
          <p:cNvSpPr txBox="1"/>
          <p:nvPr/>
        </p:nvSpPr>
        <p:spPr>
          <a:xfrm>
            <a:off x="4586174" y="3014807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CTAAG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929260-1F6B-AB5B-7321-A9A832F61E6E}"/>
              </a:ext>
            </a:extLst>
          </p:cNvPr>
          <p:cNvSpPr txBox="1"/>
          <p:nvPr/>
        </p:nvSpPr>
        <p:spPr>
          <a:xfrm>
            <a:off x="3712463" y="3429998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CAAGC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706E62-CC54-DDD7-E56C-345A9C96E185}"/>
              </a:ext>
            </a:extLst>
          </p:cNvPr>
          <p:cNvSpPr txBox="1"/>
          <p:nvPr/>
        </p:nvSpPr>
        <p:spPr>
          <a:xfrm>
            <a:off x="4596232" y="3459877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TATTG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AB26B4-65DD-3F4C-F5FE-9D7536E7F4FB}"/>
              </a:ext>
            </a:extLst>
          </p:cNvPr>
          <p:cNvSpPr txBox="1"/>
          <p:nvPr/>
        </p:nvSpPr>
        <p:spPr>
          <a:xfrm>
            <a:off x="4357269" y="3894077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40828FF-4D9B-23BE-5A30-FC469BB967E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42740" y="4520502"/>
            <a:ext cx="2591" cy="434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AFE270-D9B1-6F16-9EB2-6CDB67232F2A}"/>
              </a:ext>
            </a:extLst>
          </p:cNvPr>
          <p:cNvCxnSpPr>
            <a:cxnSpLocks/>
          </p:cNvCxnSpPr>
          <p:nvPr/>
        </p:nvCxnSpPr>
        <p:spPr>
          <a:xfrm>
            <a:off x="4540149" y="5343282"/>
            <a:ext cx="2591" cy="434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E445325-EA84-A387-BC1E-6413E0A982C4}"/>
              </a:ext>
            </a:extLst>
          </p:cNvPr>
          <p:cNvSpPr txBox="1"/>
          <p:nvPr/>
        </p:nvSpPr>
        <p:spPr>
          <a:xfrm>
            <a:off x="3197429" y="5763184"/>
            <a:ext cx="2692829" cy="988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6488C4-D594-E173-98CC-65E68A8EA664}"/>
              </a:ext>
            </a:extLst>
          </p:cNvPr>
          <p:cNvSpPr txBox="1"/>
          <p:nvPr/>
        </p:nvSpPr>
        <p:spPr>
          <a:xfrm>
            <a:off x="3248562" y="5896369"/>
            <a:ext cx="768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GCTAC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087D07-B3D5-A2AA-9019-2AA10C1ECB17}"/>
              </a:ext>
            </a:extLst>
          </p:cNvPr>
          <p:cNvSpPr txBox="1"/>
          <p:nvPr/>
        </p:nvSpPr>
        <p:spPr>
          <a:xfrm>
            <a:off x="4085922" y="5896368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8C372F3-7F05-FECB-F079-A9F3632598DE}"/>
              </a:ext>
            </a:extLst>
          </p:cNvPr>
          <p:cNvSpPr txBox="1"/>
          <p:nvPr/>
        </p:nvSpPr>
        <p:spPr>
          <a:xfrm>
            <a:off x="5044324" y="5896367"/>
            <a:ext cx="7680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CTAAG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482804D-4C38-4874-72D9-BB45201998B1}"/>
              </a:ext>
            </a:extLst>
          </p:cNvPr>
          <p:cNvSpPr txBox="1"/>
          <p:nvPr/>
        </p:nvSpPr>
        <p:spPr>
          <a:xfrm>
            <a:off x="4643857" y="5896954"/>
            <a:ext cx="3044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1C8DB0-0A84-70BB-A9BA-A5B07361B50A}"/>
              </a:ext>
            </a:extLst>
          </p:cNvPr>
          <p:cNvSpPr txBox="1"/>
          <p:nvPr/>
        </p:nvSpPr>
        <p:spPr>
          <a:xfrm>
            <a:off x="4357269" y="6293078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FC0D73-D0BC-5507-D45A-55855B22190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683616" y="6050258"/>
            <a:ext cx="15649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A6E0C6F-0A88-EF65-6B06-8C10005BF580}"/>
              </a:ext>
            </a:extLst>
          </p:cNvPr>
          <p:cNvSpPr txBox="1"/>
          <p:nvPr/>
        </p:nvSpPr>
        <p:spPr>
          <a:xfrm>
            <a:off x="4342639" y="1873766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5A62489-CB01-613A-405D-3066A3ABBE64}"/>
              </a:ext>
            </a:extLst>
          </p:cNvPr>
          <p:cNvGrpSpPr/>
          <p:nvPr/>
        </p:nvGrpSpPr>
        <p:grpSpPr>
          <a:xfrm>
            <a:off x="30665" y="3121369"/>
            <a:ext cx="3305903" cy="1930966"/>
            <a:chOff x="30665" y="3121369"/>
            <a:chExt cx="3305903" cy="1930966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31E0C16-A062-D3E6-2EDE-A1A1E68A2FE2}"/>
                </a:ext>
              </a:extLst>
            </p:cNvPr>
            <p:cNvSpPr txBox="1"/>
            <p:nvPr/>
          </p:nvSpPr>
          <p:spPr>
            <a:xfrm>
              <a:off x="30665" y="3121369"/>
              <a:ext cx="3305903" cy="19309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9D266FC-B8EB-EC97-B9E9-ED56AFC7647E}"/>
                </a:ext>
              </a:extLst>
            </p:cNvPr>
            <p:cNvSpPr txBox="1"/>
            <p:nvPr/>
          </p:nvSpPr>
          <p:spPr>
            <a:xfrm>
              <a:off x="66679" y="3161823"/>
              <a:ext cx="2627985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ACTGGGATTGCCCCACAGGACGAC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56833D7-1831-7A9A-20E7-BB7510D98530}"/>
                </a:ext>
              </a:extLst>
            </p:cNvPr>
            <p:cNvSpPr txBox="1"/>
            <p:nvPr/>
          </p:nvSpPr>
          <p:spPr>
            <a:xfrm>
              <a:off x="2832978" y="3172221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A1</a:t>
              </a:r>
              <a:endParaRPr lang="zh-CN" altLang="en-US" sz="14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B599475-59E3-D4C0-70AE-62805E508143}"/>
                </a:ext>
              </a:extLst>
            </p:cNvPr>
            <p:cNvSpPr txBox="1"/>
            <p:nvPr/>
          </p:nvSpPr>
          <p:spPr>
            <a:xfrm>
              <a:off x="66679" y="3709692"/>
              <a:ext cx="2627985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ATTGGCCTGTACTAATTAGAGGTT</a:t>
              </a:r>
              <a:endParaRPr lang="zh-CN" altLang="en-US" sz="14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DD93E0E-AC03-3D69-F809-9DA6DED4310B}"/>
                </a:ext>
              </a:extLst>
            </p:cNvPr>
            <p:cNvSpPr txBox="1"/>
            <p:nvPr/>
          </p:nvSpPr>
          <p:spPr>
            <a:xfrm>
              <a:off x="82429" y="4245596"/>
              <a:ext cx="2627985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CTGGCCGGCCTCCATTCGATAAGT</a:t>
              </a:r>
              <a:endParaRPr lang="zh-CN" altLang="en-US" sz="14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08DB436-70A0-4B80-FBCD-957A151389AD}"/>
                </a:ext>
              </a:extLst>
            </p:cNvPr>
            <p:cNvSpPr txBox="1"/>
            <p:nvPr/>
          </p:nvSpPr>
          <p:spPr>
            <a:xfrm>
              <a:off x="2835539" y="3700609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A2</a:t>
              </a:r>
              <a:endParaRPr lang="zh-CN" altLang="en-US" sz="1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0B6BD41-77B5-13AB-EBCB-200C43831276}"/>
                </a:ext>
              </a:extLst>
            </p:cNvPr>
            <p:cNvSpPr txBox="1"/>
            <p:nvPr/>
          </p:nvSpPr>
          <p:spPr>
            <a:xfrm>
              <a:off x="2829803" y="4212724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A3</a:t>
              </a:r>
              <a:endParaRPr lang="zh-CN" altLang="en-US" sz="14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5D51C5D-CE8C-4475-9385-84ED0C6143EF}"/>
                </a:ext>
              </a:extLst>
            </p:cNvPr>
            <p:cNvSpPr txBox="1"/>
            <p:nvPr/>
          </p:nvSpPr>
          <p:spPr>
            <a:xfrm>
              <a:off x="1210950" y="4586115"/>
              <a:ext cx="3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3D6575B-4684-EBE8-CAC3-C9315547211C}"/>
                </a:ext>
              </a:extLst>
            </p:cNvPr>
            <p:cNvSpPr txBox="1"/>
            <p:nvPr/>
          </p:nvSpPr>
          <p:spPr>
            <a:xfrm>
              <a:off x="2865884" y="4593601"/>
              <a:ext cx="3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3831064-E19F-13CA-915E-54FA253B4C11}"/>
              </a:ext>
            </a:extLst>
          </p:cNvPr>
          <p:cNvGrpSpPr/>
          <p:nvPr/>
        </p:nvGrpSpPr>
        <p:grpSpPr>
          <a:xfrm>
            <a:off x="5750949" y="3121369"/>
            <a:ext cx="3305903" cy="1930966"/>
            <a:chOff x="30665" y="3121369"/>
            <a:chExt cx="3305903" cy="1930966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0DC91FE-182A-0662-2920-8B10144B3C34}"/>
                </a:ext>
              </a:extLst>
            </p:cNvPr>
            <p:cNvSpPr txBox="1"/>
            <p:nvPr/>
          </p:nvSpPr>
          <p:spPr>
            <a:xfrm>
              <a:off x="30665" y="3121369"/>
              <a:ext cx="3305903" cy="19309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41DE35-CC14-E0FD-2378-5FA254BA5BF3}"/>
                </a:ext>
              </a:extLst>
            </p:cNvPr>
            <p:cNvSpPr txBox="1"/>
            <p:nvPr/>
          </p:nvSpPr>
          <p:spPr>
            <a:xfrm>
              <a:off x="646397" y="3213019"/>
              <a:ext cx="2627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GCTAAGGTTGTATGATTCTTGGGT</a:t>
              </a:r>
              <a:endParaRPr lang="zh-CN" altLang="en-US" sz="14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F52E75-D0F7-B81F-90CD-6797D2A63CF7}"/>
                </a:ext>
              </a:extLst>
            </p:cNvPr>
            <p:cNvSpPr txBox="1"/>
            <p:nvPr/>
          </p:nvSpPr>
          <p:spPr>
            <a:xfrm>
              <a:off x="112303" y="3219450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B1</a:t>
              </a:r>
              <a:endParaRPr lang="zh-CN" altLang="en-US" sz="140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4FCCB18-D314-FE03-EA06-35D622C55F96}"/>
                </a:ext>
              </a:extLst>
            </p:cNvPr>
            <p:cNvSpPr txBox="1"/>
            <p:nvPr/>
          </p:nvSpPr>
          <p:spPr>
            <a:xfrm>
              <a:off x="646397" y="3725628"/>
              <a:ext cx="2627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CTGGCTGTGGGATGACCAAGGACC</a:t>
              </a:r>
              <a:endParaRPr lang="zh-CN" altLang="en-US" sz="14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E0BD6B-5103-3402-F619-292611C7746B}"/>
                </a:ext>
              </a:extLst>
            </p:cNvPr>
            <p:cNvSpPr txBox="1"/>
            <p:nvPr/>
          </p:nvSpPr>
          <p:spPr>
            <a:xfrm>
              <a:off x="656472" y="4229639"/>
              <a:ext cx="2627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CGTTATTACTTGTGCAGACTTAAT</a:t>
              </a:r>
              <a:endParaRPr lang="zh-CN" altLang="en-US" sz="14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B59F4E1-D1FF-9101-1CB3-71F2DE735363}"/>
                </a:ext>
              </a:extLst>
            </p:cNvPr>
            <p:cNvSpPr txBox="1"/>
            <p:nvPr/>
          </p:nvSpPr>
          <p:spPr>
            <a:xfrm>
              <a:off x="103440" y="3713840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B2</a:t>
              </a:r>
              <a:endParaRPr lang="zh-CN" altLang="en-US" sz="140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F95E643-4174-45EA-FDE6-5D1C32CD8D40}"/>
                </a:ext>
              </a:extLst>
            </p:cNvPr>
            <p:cNvSpPr txBox="1"/>
            <p:nvPr/>
          </p:nvSpPr>
          <p:spPr>
            <a:xfrm>
              <a:off x="112303" y="4222807"/>
              <a:ext cx="412153" cy="3077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B3</a:t>
              </a:r>
              <a:endParaRPr lang="zh-CN" altLang="en-US" sz="140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409FA74-AC13-DF25-752F-63FF340183B4}"/>
                </a:ext>
              </a:extLst>
            </p:cNvPr>
            <p:cNvSpPr txBox="1"/>
            <p:nvPr/>
          </p:nvSpPr>
          <p:spPr>
            <a:xfrm>
              <a:off x="169974" y="4574768"/>
              <a:ext cx="3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470DB07-1750-5E4A-C604-6E39724045D7}"/>
                </a:ext>
              </a:extLst>
            </p:cNvPr>
            <p:cNvSpPr txBox="1"/>
            <p:nvPr/>
          </p:nvSpPr>
          <p:spPr>
            <a:xfrm>
              <a:off x="1784993" y="4586115"/>
              <a:ext cx="3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D479660-66F4-F115-F7AD-C0F4FE090A72}"/>
              </a:ext>
            </a:extLst>
          </p:cNvPr>
          <p:cNvCxnSpPr>
            <a:cxnSpLocks/>
          </p:cNvCxnSpPr>
          <p:nvPr/>
        </p:nvCxnSpPr>
        <p:spPr>
          <a:xfrm>
            <a:off x="5812420" y="6078567"/>
            <a:ext cx="14897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F56E555-86E2-4D81-82A7-CAF99FF0933F}"/>
              </a:ext>
            </a:extLst>
          </p:cNvPr>
          <p:cNvCxnSpPr>
            <a:cxnSpLocks/>
          </p:cNvCxnSpPr>
          <p:nvPr/>
        </p:nvCxnSpPr>
        <p:spPr>
          <a:xfrm>
            <a:off x="1683616" y="2214149"/>
            <a:ext cx="0" cy="891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A348689-98CC-ADEE-FFEE-2E0F05E7FDD5}"/>
              </a:ext>
            </a:extLst>
          </p:cNvPr>
          <p:cNvCxnSpPr>
            <a:cxnSpLocks/>
          </p:cNvCxnSpPr>
          <p:nvPr/>
        </p:nvCxnSpPr>
        <p:spPr>
          <a:xfrm flipV="1">
            <a:off x="1683616" y="5052335"/>
            <a:ext cx="0" cy="10072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99222F2-BACE-0F6B-E440-7024FE7C185E}"/>
              </a:ext>
            </a:extLst>
          </p:cNvPr>
          <p:cNvCxnSpPr>
            <a:cxnSpLocks/>
          </p:cNvCxnSpPr>
          <p:nvPr/>
        </p:nvCxnSpPr>
        <p:spPr>
          <a:xfrm>
            <a:off x="7302176" y="2214149"/>
            <a:ext cx="0" cy="891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9D63432-E3DA-93FF-E3F0-2C4E00E6676D}"/>
              </a:ext>
            </a:extLst>
          </p:cNvPr>
          <p:cNvCxnSpPr>
            <a:cxnSpLocks/>
          </p:cNvCxnSpPr>
          <p:nvPr/>
        </p:nvCxnSpPr>
        <p:spPr>
          <a:xfrm flipV="1">
            <a:off x="7309392" y="5063349"/>
            <a:ext cx="0" cy="1026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4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29F1BC2-2A80-1D5B-CF3A-6B69E4850BCA}"/>
              </a:ext>
            </a:extLst>
          </p:cNvPr>
          <p:cNvSpPr/>
          <p:nvPr/>
        </p:nvSpPr>
        <p:spPr>
          <a:xfrm>
            <a:off x="2367773" y="3429000"/>
            <a:ext cx="4600354" cy="2211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4AB8D2-7C52-D944-AACB-79DD4214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" y="1171437"/>
            <a:ext cx="9144000" cy="9261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BF171C-0F30-CD63-8730-D8DD451D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" y="933263"/>
            <a:ext cx="9144000" cy="2425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130D5D-91E1-0895-A03C-314F37E896E5}"/>
              </a:ext>
            </a:extLst>
          </p:cNvPr>
          <p:cNvSpPr txBox="1"/>
          <p:nvPr/>
        </p:nvSpPr>
        <p:spPr>
          <a:xfrm>
            <a:off x="3094672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编码简化表示的结果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574727-6271-0A6B-E297-1BFF9B71B48F}"/>
              </a:ext>
            </a:extLst>
          </p:cNvPr>
          <p:cNvCxnSpPr>
            <a:cxnSpLocks/>
          </p:cNvCxnSpPr>
          <p:nvPr/>
        </p:nvCxnSpPr>
        <p:spPr>
          <a:xfrm>
            <a:off x="4642883" y="2508724"/>
            <a:ext cx="0" cy="9217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A5F102-8640-6527-BFDA-E2E5B88563E3}"/>
              </a:ext>
            </a:extLst>
          </p:cNvPr>
          <p:cNvSpPr txBox="1"/>
          <p:nvPr/>
        </p:nvSpPr>
        <p:spPr>
          <a:xfrm>
            <a:off x="3799998" y="3720722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E18E69-73E3-1C91-FF63-65AD94A711F8}"/>
              </a:ext>
            </a:extLst>
          </p:cNvPr>
          <p:cNvSpPr txBox="1"/>
          <p:nvPr/>
        </p:nvSpPr>
        <p:spPr>
          <a:xfrm>
            <a:off x="5123750" y="3720722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840669-0E05-12A0-217C-8121C3ABD08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12151" y="3869736"/>
            <a:ext cx="911599" cy="4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C5DFBA-4CC7-EDFA-AD94-F48A40E4888E}"/>
              </a:ext>
            </a:extLst>
          </p:cNvPr>
          <p:cNvSpPr txBox="1"/>
          <p:nvPr/>
        </p:nvSpPr>
        <p:spPr>
          <a:xfrm>
            <a:off x="4457412" y="2036163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EA4C59-87D7-90C2-1A50-93E9E601B57E}"/>
              </a:ext>
            </a:extLst>
          </p:cNvPr>
          <p:cNvSpPr txBox="1"/>
          <p:nvPr/>
        </p:nvSpPr>
        <p:spPr>
          <a:xfrm>
            <a:off x="3799998" y="4235717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EC2F98-5D61-753E-C0A3-630473E368A4}"/>
              </a:ext>
            </a:extLst>
          </p:cNvPr>
          <p:cNvSpPr txBox="1"/>
          <p:nvPr/>
        </p:nvSpPr>
        <p:spPr>
          <a:xfrm>
            <a:off x="5123750" y="4235717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B2</a:t>
            </a:r>
            <a:endParaRPr lang="zh-CN" altLang="en-US" sz="14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87D94DF-A61C-C63B-EF01-2D046A7195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12151" y="4384731"/>
            <a:ext cx="911599" cy="4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6AFFA16-B76E-D04E-25DC-646736CC09E2}"/>
              </a:ext>
            </a:extLst>
          </p:cNvPr>
          <p:cNvSpPr txBox="1"/>
          <p:nvPr/>
        </p:nvSpPr>
        <p:spPr>
          <a:xfrm>
            <a:off x="4482479" y="4645757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50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557BD1-CAA8-F8C3-7904-3A383C833C35}"/>
              </a:ext>
            </a:extLst>
          </p:cNvPr>
          <p:cNvSpPr txBox="1"/>
          <p:nvPr/>
        </p:nvSpPr>
        <p:spPr>
          <a:xfrm>
            <a:off x="3418762" y="85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短的连接集合生成簇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98AA0A-4B12-EFB6-CF59-FEF0FA2C02B0}"/>
              </a:ext>
            </a:extLst>
          </p:cNvPr>
          <p:cNvCxnSpPr>
            <a:cxnSpLocks/>
          </p:cNvCxnSpPr>
          <p:nvPr/>
        </p:nvCxnSpPr>
        <p:spPr>
          <a:xfrm>
            <a:off x="4883888" y="2898259"/>
            <a:ext cx="0" cy="53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98286A3-F0B7-14CF-CBA3-59A11810A77A}"/>
              </a:ext>
            </a:extLst>
          </p:cNvPr>
          <p:cNvSpPr txBox="1"/>
          <p:nvPr/>
        </p:nvSpPr>
        <p:spPr>
          <a:xfrm>
            <a:off x="4176002" y="3434960"/>
            <a:ext cx="14157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80406A-36E8-DD83-CF3B-EE38CDCCE044}"/>
              </a:ext>
            </a:extLst>
          </p:cNvPr>
          <p:cNvCxnSpPr>
            <a:cxnSpLocks/>
          </p:cNvCxnSpPr>
          <p:nvPr/>
        </p:nvCxnSpPr>
        <p:spPr>
          <a:xfrm>
            <a:off x="4958578" y="1298980"/>
            <a:ext cx="3288" cy="66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97B46C4-D1B1-F1DC-564A-5B2556443F67}"/>
              </a:ext>
            </a:extLst>
          </p:cNvPr>
          <p:cNvSpPr/>
          <p:nvPr/>
        </p:nvSpPr>
        <p:spPr>
          <a:xfrm>
            <a:off x="2505739" y="4488711"/>
            <a:ext cx="4600354" cy="2211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DC7287-F52E-E462-3112-EAC2D0D36A5F}"/>
              </a:ext>
            </a:extLst>
          </p:cNvPr>
          <p:cNvSpPr/>
          <p:nvPr/>
        </p:nvSpPr>
        <p:spPr>
          <a:xfrm>
            <a:off x="2505739" y="686687"/>
            <a:ext cx="4600354" cy="2211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008DC5-856B-7BE2-4AD9-0E9AB65DE2D3}"/>
              </a:ext>
            </a:extLst>
          </p:cNvPr>
          <p:cNvSpPr txBox="1"/>
          <p:nvPr/>
        </p:nvSpPr>
        <p:spPr>
          <a:xfrm>
            <a:off x="3937964" y="978409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9634D4-0AD4-376E-3BDE-551C32B2383F}"/>
              </a:ext>
            </a:extLst>
          </p:cNvPr>
          <p:cNvSpPr txBox="1"/>
          <p:nvPr/>
        </p:nvSpPr>
        <p:spPr>
          <a:xfrm>
            <a:off x="5261716" y="978409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3F02F6-E973-344A-0EA0-0245C18486A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350117" y="1127423"/>
            <a:ext cx="911599" cy="4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A588F5D-FDD9-BC78-9064-1EB2AB37FB44}"/>
              </a:ext>
            </a:extLst>
          </p:cNvPr>
          <p:cNvSpPr txBox="1"/>
          <p:nvPr/>
        </p:nvSpPr>
        <p:spPr>
          <a:xfrm>
            <a:off x="3937964" y="1493404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A57B01-4CF8-2FB3-DE07-2E91065B6741}"/>
              </a:ext>
            </a:extLst>
          </p:cNvPr>
          <p:cNvSpPr txBox="1"/>
          <p:nvPr/>
        </p:nvSpPr>
        <p:spPr>
          <a:xfrm>
            <a:off x="5261716" y="1493404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B2</a:t>
            </a:r>
            <a:endParaRPr lang="zh-CN" altLang="en-US" sz="1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C81632-1B93-AEFB-E627-5CBB8773812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50117" y="1642418"/>
            <a:ext cx="911599" cy="4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B0E695E-7560-05E2-F0B2-06B416528E33}"/>
              </a:ext>
            </a:extLst>
          </p:cNvPr>
          <p:cNvSpPr txBox="1"/>
          <p:nvPr/>
        </p:nvSpPr>
        <p:spPr>
          <a:xfrm>
            <a:off x="4620445" y="1903444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4CEABC-C316-8FEA-B407-E28A3287DBC3}"/>
              </a:ext>
            </a:extLst>
          </p:cNvPr>
          <p:cNvCxnSpPr>
            <a:cxnSpLocks/>
          </p:cNvCxnSpPr>
          <p:nvPr/>
        </p:nvCxnSpPr>
        <p:spPr>
          <a:xfrm>
            <a:off x="4883888" y="3957970"/>
            <a:ext cx="0" cy="53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59E861A-5A69-C6FF-17A6-C050F0439D4B}"/>
              </a:ext>
            </a:extLst>
          </p:cNvPr>
          <p:cNvSpPr txBox="1"/>
          <p:nvPr/>
        </p:nvSpPr>
        <p:spPr>
          <a:xfrm>
            <a:off x="4594609" y="5291594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1852A9-390A-DBE1-77E4-01EA87EE71AB}"/>
              </a:ext>
            </a:extLst>
          </p:cNvPr>
          <p:cNvSpPr txBox="1"/>
          <p:nvPr/>
        </p:nvSpPr>
        <p:spPr>
          <a:xfrm>
            <a:off x="5374133" y="5279834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B1</a:t>
            </a:r>
            <a:endParaRPr lang="zh-CN" altLang="en-US" sz="14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321DE9-0FF1-BB3B-335E-4998082533D9}"/>
              </a:ext>
            </a:extLst>
          </p:cNvPr>
          <p:cNvCxnSpPr>
            <a:cxnSpLocks/>
          </p:cNvCxnSpPr>
          <p:nvPr/>
        </p:nvCxnSpPr>
        <p:spPr>
          <a:xfrm>
            <a:off x="5006762" y="5440608"/>
            <a:ext cx="3620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6CDF0E0-032B-02D5-CFD6-C31CBBFCA3F5}"/>
              </a:ext>
            </a:extLst>
          </p:cNvPr>
          <p:cNvSpPr txBox="1"/>
          <p:nvPr/>
        </p:nvSpPr>
        <p:spPr>
          <a:xfrm>
            <a:off x="4620445" y="5822126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E8B249-428C-2C3B-0F0D-8F0F7F9CF93A}"/>
              </a:ext>
            </a:extLst>
          </p:cNvPr>
          <p:cNvCxnSpPr>
            <a:cxnSpLocks/>
          </p:cNvCxnSpPr>
          <p:nvPr/>
        </p:nvCxnSpPr>
        <p:spPr>
          <a:xfrm>
            <a:off x="4176002" y="5446634"/>
            <a:ext cx="4186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6059765-15AC-C324-EEF2-A5DC3FCDBBFE}"/>
              </a:ext>
            </a:extLst>
          </p:cNvPr>
          <p:cNvSpPr txBox="1"/>
          <p:nvPr/>
        </p:nvSpPr>
        <p:spPr>
          <a:xfrm>
            <a:off x="3745832" y="5295210"/>
            <a:ext cx="412153" cy="30777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B2</a:t>
            </a:r>
            <a:endParaRPr lang="zh-CN" altLang="en-US" sz="14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7F634C-9F9D-0820-14CB-B49C5B96B278}"/>
              </a:ext>
            </a:extLst>
          </p:cNvPr>
          <p:cNvCxnSpPr>
            <a:cxnSpLocks/>
          </p:cNvCxnSpPr>
          <p:nvPr/>
        </p:nvCxnSpPr>
        <p:spPr>
          <a:xfrm>
            <a:off x="4785792" y="5597195"/>
            <a:ext cx="0" cy="345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5CD53F1-1978-9BF8-2353-6C1BC4E35EC8}"/>
              </a:ext>
            </a:extLst>
          </p:cNvPr>
          <p:cNvSpPr txBox="1"/>
          <p:nvPr/>
        </p:nvSpPr>
        <p:spPr>
          <a:xfrm>
            <a:off x="4627726" y="4577488"/>
            <a:ext cx="63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E3F0AA-45EA-1E5D-185B-20629A30884A}"/>
              </a:ext>
            </a:extLst>
          </p:cNvPr>
          <p:cNvSpPr txBox="1"/>
          <p:nvPr/>
        </p:nvSpPr>
        <p:spPr>
          <a:xfrm>
            <a:off x="6148362" y="5213405"/>
            <a:ext cx="450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E3A093-3731-C94D-C053-076E72CC39EB}"/>
              </a:ext>
            </a:extLst>
          </p:cNvPr>
          <p:cNvSpPr txBox="1"/>
          <p:nvPr/>
        </p:nvSpPr>
        <p:spPr>
          <a:xfrm>
            <a:off x="2976938" y="5175546"/>
            <a:ext cx="464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E509DC4-0EE5-DF3D-7B08-6E6FD86E2A8D}"/>
              </a:ext>
            </a:extLst>
          </p:cNvPr>
          <p:cNvCxnSpPr>
            <a:cxnSpLocks/>
          </p:cNvCxnSpPr>
          <p:nvPr/>
        </p:nvCxnSpPr>
        <p:spPr>
          <a:xfrm>
            <a:off x="4797661" y="4994082"/>
            <a:ext cx="0" cy="2961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718AD8C-5CCF-F60C-B3C8-4ADA9E467573}"/>
              </a:ext>
            </a:extLst>
          </p:cNvPr>
          <p:cNvCxnSpPr>
            <a:cxnSpLocks/>
          </p:cNvCxnSpPr>
          <p:nvPr/>
        </p:nvCxnSpPr>
        <p:spPr>
          <a:xfrm flipH="1">
            <a:off x="5788134" y="5428848"/>
            <a:ext cx="2504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936472F-487B-B786-2867-384729A98966}"/>
              </a:ext>
            </a:extLst>
          </p:cNvPr>
          <p:cNvCxnSpPr>
            <a:cxnSpLocks/>
          </p:cNvCxnSpPr>
          <p:nvPr/>
        </p:nvCxnSpPr>
        <p:spPr>
          <a:xfrm flipH="1">
            <a:off x="3350739" y="5433723"/>
            <a:ext cx="3950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F86748-D043-045F-F110-FF7484C6B386}"/>
              </a:ext>
            </a:extLst>
          </p:cNvPr>
          <p:cNvGrpSpPr/>
          <p:nvPr/>
        </p:nvGrpSpPr>
        <p:grpSpPr>
          <a:xfrm>
            <a:off x="952131" y="617165"/>
            <a:ext cx="7374113" cy="5984357"/>
            <a:chOff x="952131" y="617165"/>
            <a:chExt cx="7374113" cy="59843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62F30E2-BD35-FB2B-4171-C07E3B3A4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131" y="617165"/>
              <a:ext cx="5061337" cy="3767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4A1E2D3-7E7E-936E-A758-C23DAA51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988" y="2660342"/>
              <a:ext cx="1994256" cy="1723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78AA2A0-69A4-DBEB-B4D4-4308E630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4771" y="4679296"/>
              <a:ext cx="2318696" cy="1922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987DCF2-30C5-1DA8-48C4-20362C81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131" y="4679295"/>
              <a:ext cx="2318696" cy="1922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006A637-0C84-D814-2530-193C5F13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1987" y="4679295"/>
              <a:ext cx="1994255" cy="1922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9070C1E-84A6-6F2E-E787-72F58A96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1988" y="617165"/>
              <a:ext cx="1994256" cy="1748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E177800-E2AC-E955-BF55-0354D0E43D99}"/>
                </a:ext>
              </a:extLst>
            </p:cNvPr>
            <p:cNvSpPr/>
            <p:nvPr/>
          </p:nvSpPr>
          <p:spPr>
            <a:xfrm>
              <a:off x="3443010" y="2516349"/>
              <a:ext cx="274064" cy="2879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14D7569-539F-76FA-A353-D8BE15DB8756}"/>
                </a:ext>
              </a:extLst>
            </p:cNvPr>
            <p:cNvSpPr/>
            <p:nvPr/>
          </p:nvSpPr>
          <p:spPr>
            <a:xfrm>
              <a:off x="4636191" y="2026868"/>
              <a:ext cx="274064" cy="28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26B1A00-897F-AAA6-D374-A881D61A6922}"/>
                </a:ext>
              </a:extLst>
            </p:cNvPr>
            <p:cNvSpPr/>
            <p:nvPr/>
          </p:nvSpPr>
          <p:spPr>
            <a:xfrm>
              <a:off x="2614102" y="3112939"/>
              <a:ext cx="274064" cy="287985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1882025-59FC-16EF-5C07-B1E1B6E01C83}"/>
                </a:ext>
              </a:extLst>
            </p:cNvPr>
            <p:cNvSpPr/>
            <p:nvPr/>
          </p:nvSpPr>
          <p:spPr>
            <a:xfrm>
              <a:off x="1446942" y="2525444"/>
              <a:ext cx="274064" cy="28798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014CFF4-B51D-067B-331F-48367CF46F50}"/>
                </a:ext>
              </a:extLst>
            </p:cNvPr>
            <p:cNvSpPr/>
            <p:nvPr/>
          </p:nvSpPr>
          <p:spPr>
            <a:xfrm>
              <a:off x="3345767" y="2170860"/>
              <a:ext cx="274064" cy="28798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1A51421-4B17-3A7E-11D0-1657EB0E6107}"/>
              </a:ext>
            </a:extLst>
          </p:cNvPr>
          <p:cNvSpPr txBox="1"/>
          <p:nvPr/>
        </p:nvSpPr>
        <p:spPr>
          <a:xfrm>
            <a:off x="4281378" y="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86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7E4548-B967-A81E-DFB7-320B11A14DBC}"/>
              </a:ext>
            </a:extLst>
          </p:cNvPr>
          <p:cNvSpPr txBox="1"/>
          <p:nvPr/>
        </p:nvSpPr>
        <p:spPr>
          <a:xfrm>
            <a:off x="4281378" y="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9876FE9-D19F-A6A4-0046-F993CDCBBADB}"/>
              </a:ext>
            </a:extLst>
          </p:cNvPr>
          <p:cNvGrpSpPr/>
          <p:nvPr/>
        </p:nvGrpSpPr>
        <p:grpSpPr>
          <a:xfrm>
            <a:off x="936917" y="617165"/>
            <a:ext cx="7489140" cy="5951691"/>
            <a:chOff x="517625" y="632034"/>
            <a:chExt cx="7489140" cy="59516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867E9C-81FD-B959-7E78-43E2A08E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25" y="632034"/>
              <a:ext cx="5091766" cy="3767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7CE3A6-93EE-D399-9FDD-CF6E0F844CB8}"/>
                </a:ext>
              </a:extLst>
            </p:cNvPr>
            <p:cNvSpPr/>
            <p:nvPr/>
          </p:nvSpPr>
          <p:spPr>
            <a:xfrm>
              <a:off x="2886186" y="2823699"/>
              <a:ext cx="354643" cy="34024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A1D6C22-4C55-5DDD-7A62-ED72755B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1593" y="632034"/>
              <a:ext cx="2086696" cy="1748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ED98292-A38C-AF43-614A-3421D7592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626" y="4671447"/>
              <a:ext cx="2334019" cy="1912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FDECB5C-1720-95B5-C1F1-A2C64A5A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8336" y="2650985"/>
              <a:ext cx="2098429" cy="17480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B5FDDF6-1198-1C40-87EB-6397CAF0A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9860" y="4671447"/>
              <a:ext cx="2098429" cy="1912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E3FA441-38E3-927F-B12F-386E8FD3E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4380" y="4671447"/>
              <a:ext cx="2408381" cy="1912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59B5406-B754-4A73-587D-5D9E5694B0C7}"/>
                </a:ext>
              </a:extLst>
            </p:cNvPr>
            <p:cNvSpPr/>
            <p:nvPr/>
          </p:nvSpPr>
          <p:spPr>
            <a:xfrm>
              <a:off x="4572000" y="2760508"/>
              <a:ext cx="354643" cy="3402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E09F5B1-A910-B623-18CC-9DF42D898F82}"/>
                </a:ext>
              </a:extLst>
            </p:cNvPr>
            <p:cNvSpPr/>
            <p:nvPr/>
          </p:nvSpPr>
          <p:spPr>
            <a:xfrm>
              <a:off x="1997806" y="3258879"/>
              <a:ext cx="354643" cy="3402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4E8A1B3-F29C-AABD-DCEE-B3DCF88C5DB7}"/>
                </a:ext>
              </a:extLst>
            </p:cNvPr>
            <p:cNvSpPr/>
            <p:nvPr/>
          </p:nvSpPr>
          <p:spPr>
            <a:xfrm>
              <a:off x="1507313" y="2891623"/>
              <a:ext cx="354643" cy="34024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BFC4D5B-4ACF-1BBB-4DAD-A71378B5BE7A}"/>
                </a:ext>
              </a:extLst>
            </p:cNvPr>
            <p:cNvSpPr/>
            <p:nvPr/>
          </p:nvSpPr>
          <p:spPr>
            <a:xfrm>
              <a:off x="1820484" y="3769490"/>
              <a:ext cx="354643" cy="340242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3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692</TotalTime>
  <Words>175</Words>
  <Application>Microsoft Office PowerPoint</Application>
  <PresentationFormat>全屏显示(4:3)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jingtao cao</dc:creator>
  <cp:lastModifiedBy>jingtao cao</cp:lastModifiedBy>
  <cp:revision>7</cp:revision>
  <dcterms:created xsi:type="dcterms:W3CDTF">2024-07-01T15:03:27Z</dcterms:created>
  <dcterms:modified xsi:type="dcterms:W3CDTF">2024-07-12T12:50:15Z</dcterms:modified>
</cp:coreProperties>
</file>