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BB07-14CE-7E45-B5BC-417993AA0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AA4DC-FE2C-EB48-AC22-4C081271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B7C5F7-E461-2040-B079-10FFC2E7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1A1BA-E2B7-C942-9CF2-B7F83C3F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F7272-1F5D-9A40-BDE1-D7F8E70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6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BE63-147F-FD44-A027-6E261828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2917A-A427-DB4D-ABAF-14D740F6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822BC-78F3-684C-A040-F6E79687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84ABB-CCAE-7447-BEE1-25DFDB50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3486A-CF70-0544-932E-2F7AE3A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0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92BB8B-5BEE-E248-AB25-1616E9D8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8A72F3-E643-324C-903F-7C880827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F4BF9A-1E52-464A-8850-CBDFF6FD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2B059-C60B-7340-B13F-779FD344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176C6-358F-A94C-AA0E-D458D02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0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6E52F-E1A8-F145-A574-305D3854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9CF15-1335-CE4D-AD18-80EA339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BA46C-CB7E-2744-88C0-E1EA2A5D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94178-9162-BB4E-B947-5830107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36E19-A866-4646-9376-559592FC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8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42448-870C-CA49-BCDA-BEB7029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7A66C-A957-554C-BC4D-D90A2E7B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EFF49-36DA-5749-84CA-84CBFEC0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18C15-96B9-4146-BE02-372BEF6F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F8C09-253D-2043-9BA5-5F9DB72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5D8A-82AF-1345-905E-BE046423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E7B65-5568-E343-A25B-6D2C11EE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CA54E6-3BAE-034C-806B-8C32B294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A8DD5-2943-6448-8D6A-7B7B7BF5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AB877-C055-B74D-82C4-F2874640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60280-4394-EB4F-8F79-1AB7853C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0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F995-CB9C-C546-873B-4B0FF046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87D0B-5642-8B41-B9AF-A923FE09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82E91-BF8A-9D4B-8AD9-60B6205F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34D629-45CF-6346-8BB1-543ADDE0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1304D-A1D7-7141-9DB4-BBC05CA85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A411F1-ED75-5348-BDE4-1BAE08C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618676-6C3E-1C42-93CC-1CCF33AB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50C805-4B67-1149-A5F5-6AEBAB5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F858-205C-2645-9601-49CD7A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62B47C-552E-BE46-8EA4-E64D8AC2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2ADE3-6DBC-2246-8FBE-EE1592A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825289-F791-274C-95C1-71D2B2F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7D50F3-89E1-9E42-8EA4-3541B70E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1D4ACA-9CA2-8148-B3FC-4040B5A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6AF5E-0078-5546-8AD9-7471E6EC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4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1BC5-7A73-5B42-914E-6A8E8BB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951F6-F579-E54F-A45B-E34C7429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3B3EEC-8BA0-6947-AA8D-10BE5994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4DFF77-601D-9B4E-A6C2-72FA0C2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16CFE-9311-2640-9C25-055FBBE0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06785-A322-DB42-8402-FEE5486D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4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AE3E-B64E-AA4C-B942-37CE9587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23172E-5F35-6F48-995D-AB6E0AB78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73D04-F764-8D4A-A379-843D9A61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88335-BC89-1946-90D2-68428AD6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C320F-132A-C848-BE1B-03F09788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3567F-58E1-8D41-9034-F11B101A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39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01FE17-80AF-A345-9EC9-8CDA2D00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DE49B8-79C7-484E-AC62-04F74F56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DC8F3-DA36-C04D-812A-DFE60162D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D6E3-37B3-AF42-B6A2-AE2E94FCA22B}" type="datetimeFigureOut">
              <a:rPr lang="es-ES" smtClean="0"/>
              <a:t>18/8/19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84A476-243B-134E-AD89-0127D099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6F85F3-07C8-2547-9A65-5508CB289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6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9EB66B-48AC-5F47-BDCB-50C250D0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0180"/>
              </p:ext>
            </p:extLst>
          </p:nvPr>
        </p:nvGraphicFramePr>
        <p:xfrm>
          <a:off x="4470400" y="1609758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5E37F32-FAA2-1842-8FBB-579648D0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20945"/>
              </p:ext>
            </p:extLst>
          </p:nvPr>
        </p:nvGraphicFramePr>
        <p:xfrm>
          <a:off x="5130800" y="2236292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D1818A-2880-B642-A0BB-13C675C8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18181"/>
              </p:ext>
            </p:extLst>
          </p:nvPr>
        </p:nvGraphicFramePr>
        <p:xfrm>
          <a:off x="5791200" y="2862826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4BDBDD-2163-B14C-AA86-733F14B45783}"/>
              </a:ext>
            </a:extLst>
          </p:cNvPr>
          <p:cNvCxnSpPr>
            <a:cxnSpLocks/>
          </p:cNvCxnSpPr>
          <p:nvPr/>
        </p:nvCxnSpPr>
        <p:spPr>
          <a:xfrm>
            <a:off x="4080933" y="3870086"/>
            <a:ext cx="1438241" cy="13781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53D1277-1C16-464C-8393-FA4C3E1C5560}"/>
              </a:ext>
            </a:extLst>
          </p:cNvPr>
          <p:cNvCxnSpPr/>
          <p:nvPr/>
        </p:nvCxnSpPr>
        <p:spPr>
          <a:xfrm>
            <a:off x="5791200" y="5401733"/>
            <a:ext cx="20975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D1735B9-9F67-C54B-AAEA-2867E207B69F}"/>
              </a:ext>
            </a:extLst>
          </p:cNvPr>
          <p:cNvCxnSpPr>
            <a:cxnSpLocks/>
          </p:cNvCxnSpPr>
          <p:nvPr/>
        </p:nvCxnSpPr>
        <p:spPr>
          <a:xfrm>
            <a:off x="3810000" y="1609758"/>
            <a:ext cx="0" cy="1887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62DA10-0D38-8944-80E0-DA43DA1C3127}"/>
              </a:ext>
            </a:extLst>
          </p:cNvPr>
          <p:cNvSpPr txBox="1"/>
          <p:nvPr/>
        </p:nvSpPr>
        <p:spPr>
          <a:xfrm rot="2674884">
            <a:off x="3462869" y="4649164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Canales de color (3)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B14BF-58BF-D14A-82FC-3B757AB1E2C4}"/>
              </a:ext>
            </a:extLst>
          </p:cNvPr>
          <p:cNvSpPr txBox="1"/>
          <p:nvPr/>
        </p:nvSpPr>
        <p:spPr>
          <a:xfrm>
            <a:off x="6365840" y="5486401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Ancho (4)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EFF292-2369-424A-912E-3BE943D8DFD9}"/>
              </a:ext>
            </a:extLst>
          </p:cNvPr>
          <p:cNvSpPr txBox="1"/>
          <p:nvPr/>
        </p:nvSpPr>
        <p:spPr>
          <a:xfrm>
            <a:off x="2844803" y="2368988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Alto (4)</a:t>
            </a:r>
          </a:p>
        </p:txBody>
      </p:sp>
    </p:spTree>
    <p:extLst>
      <p:ext uri="{BB962C8B-B14F-4D97-AF65-F5344CB8AC3E}">
        <p14:creationId xmlns:p14="http://schemas.microsoft.com/office/powerpoint/2010/main" val="366779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7321E4D1-4EB6-9E4C-90CA-AF289BA4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04267"/>
              </p:ext>
            </p:extLst>
          </p:nvPr>
        </p:nvGraphicFramePr>
        <p:xfrm>
          <a:off x="338664" y="702731"/>
          <a:ext cx="2904062" cy="2734530"/>
        </p:xfrm>
        <a:graphic>
          <a:graphicData uri="http://schemas.openxmlformats.org/drawingml/2006/table">
            <a:tbl>
              <a:tblPr>
                <a:effectLst>
                  <a:outerShdw blurRad="952500" dist="50800" dir="1686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46019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46845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49291EAC-BDFE-2C4B-984B-4FF5FAACD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89694"/>
              </p:ext>
            </p:extLst>
          </p:nvPr>
        </p:nvGraphicFramePr>
        <p:xfrm>
          <a:off x="3344335" y="702731"/>
          <a:ext cx="2904062" cy="2726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A4991664-2821-0F47-B367-52DAB572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60136"/>
              </p:ext>
            </p:extLst>
          </p:nvPr>
        </p:nvGraphicFramePr>
        <p:xfrm>
          <a:off x="6375398" y="702731"/>
          <a:ext cx="2904062" cy="2726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538FE44A-F61A-A042-B5EE-3A629C362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65417"/>
              </p:ext>
            </p:extLst>
          </p:nvPr>
        </p:nvGraphicFramePr>
        <p:xfrm>
          <a:off x="1062557" y="4080937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D87EC6F-B877-C445-9234-AFDEB491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25913"/>
              </p:ext>
            </p:extLst>
          </p:nvPr>
        </p:nvGraphicFramePr>
        <p:xfrm>
          <a:off x="4068230" y="4076708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0AD12F51-5653-AC44-A38A-EAB22198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81958"/>
              </p:ext>
            </p:extLst>
          </p:nvPr>
        </p:nvGraphicFramePr>
        <p:xfrm>
          <a:off x="7104586" y="4076708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D9C8828F-5EAF-544E-B005-446D8A3F786B}"/>
              </a:ext>
            </a:extLst>
          </p:cNvPr>
          <p:cNvSpPr txBox="1"/>
          <p:nvPr/>
        </p:nvSpPr>
        <p:spPr>
          <a:xfrm>
            <a:off x="1460493" y="321733"/>
            <a:ext cx="6603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Rojo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B3AEC68-BC2F-A446-9FB0-FA43B24AEECF}"/>
              </a:ext>
            </a:extLst>
          </p:cNvPr>
          <p:cNvSpPr txBox="1"/>
          <p:nvPr/>
        </p:nvSpPr>
        <p:spPr>
          <a:xfrm>
            <a:off x="4398430" y="321733"/>
            <a:ext cx="79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Verde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5389319-7717-F643-851D-3B356960ABDD}"/>
              </a:ext>
            </a:extLst>
          </p:cNvPr>
          <p:cNvSpPr txBox="1"/>
          <p:nvPr/>
        </p:nvSpPr>
        <p:spPr>
          <a:xfrm>
            <a:off x="7497229" y="303194"/>
            <a:ext cx="6603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Azul</a:t>
            </a:r>
          </a:p>
        </p:txBody>
      </p: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FEEEF62F-BFA3-C244-AADB-98023E2C9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82611" y="4157144"/>
            <a:ext cx="2836323" cy="719656"/>
          </a:xfrm>
          <a:prstGeom prst="bentConnector3">
            <a:avLst/>
          </a:prstGeom>
          <a:ln w="412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70DFC722-EA0E-1D4E-B3D6-EC61E4968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47843"/>
              </p:ext>
            </p:extLst>
          </p:nvPr>
        </p:nvGraphicFramePr>
        <p:xfrm>
          <a:off x="10132468" y="2736849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58" name="CuadroTexto 57">
            <a:extLst>
              <a:ext uri="{FF2B5EF4-FFF2-40B4-BE49-F238E27FC236}">
                <a16:creationId xmlns:a16="http://schemas.microsoft.com/office/drawing/2014/main" id="{EE88701F-BEEE-5241-B8CE-BB15FA1FC3BA}"/>
              </a:ext>
            </a:extLst>
          </p:cNvPr>
          <p:cNvSpPr txBox="1"/>
          <p:nvPr/>
        </p:nvSpPr>
        <p:spPr>
          <a:xfrm>
            <a:off x="1267879" y="3707376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Filtro rojo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0A03619-2F00-A240-9F1E-F024FFDA4FED}"/>
              </a:ext>
            </a:extLst>
          </p:cNvPr>
          <p:cNvSpPr txBox="1"/>
          <p:nvPr/>
        </p:nvSpPr>
        <p:spPr>
          <a:xfrm>
            <a:off x="4186232" y="3707376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Filtro verde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5E3D82B-B701-3E45-AC7B-123D64C4041E}"/>
              </a:ext>
            </a:extLst>
          </p:cNvPr>
          <p:cNvSpPr txBox="1"/>
          <p:nvPr/>
        </p:nvSpPr>
        <p:spPr>
          <a:xfrm>
            <a:off x="7310954" y="3707376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Filtro azul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D257CA2-1482-1946-B863-5A28F7E735A8}"/>
              </a:ext>
            </a:extLst>
          </p:cNvPr>
          <p:cNvCxnSpPr>
            <a:cxnSpLocks/>
          </p:cNvCxnSpPr>
          <p:nvPr/>
        </p:nvCxnSpPr>
        <p:spPr>
          <a:xfrm>
            <a:off x="1752582" y="56726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41DF74C-EB6D-064F-85B2-6424CE9B8DAB}"/>
              </a:ext>
            </a:extLst>
          </p:cNvPr>
          <p:cNvCxnSpPr>
            <a:cxnSpLocks/>
          </p:cNvCxnSpPr>
          <p:nvPr/>
        </p:nvCxnSpPr>
        <p:spPr>
          <a:xfrm>
            <a:off x="4796364" y="56726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1AD12C6-F85E-0C4D-B185-8D0A98D2CD4E}"/>
              </a:ext>
            </a:extLst>
          </p:cNvPr>
          <p:cNvCxnSpPr>
            <a:cxnSpLocks/>
          </p:cNvCxnSpPr>
          <p:nvPr/>
        </p:nvCxnSpPr>
        <p:spPr>
          <a:xfrm>
            <a:off x="7827428" y="56472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D614232-A03E-F944-8164-C6428A2E5243}"/>
                  </a:ext>
                </a:extLst>
              </p:cNvPr>
              <p:cNvSpPr txBox="1"/>
              <p:nvPr/>
            </p:nvSpPr>
            <p:spPr>
              <a:xfrm>
                <a:off x="540786" y="6081456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1100" dirty="0"/>
                  <a:t>0 + 0 + 0 + 0 + 0 + 0 + 101 + 174 + 3</a:t>
                </a:r>
                <a14:m>
                  <m:oMath xmlns:m="http://schemas.openxmlformats.org/officeDocument/2006/math"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𝟐𝟕𝟖</m:t>
                    </m:r>
                  </m:oMath>
                </a14:m>
                <a:endParaRPr lang="es-ES" sz="1100" b="1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D614232-A03E-F944-8164-C6428A2E5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6" y="6081456"/>
                <a:ext cx="2423592" cy="169277"/>
              </a:xfrm>
              <a:prstGeom prst="rect">
                <a:avLst/>
              </a:prstGeom>
              <a:blipFill>
                <a:blip r:embed="rId2"/>
                <a:stretch>
                  <a:fillRect l="-3141" t="-21429" r="-2094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223E9DB-923D-7947-A265-56EDFE1D063C}"/>
                  </a:ext>
                </a:extLst>
              </p:cNvPr>
              <p:cNvSpPr txBox="1"/>
              <p:nvPr/>
            </p:nvSpPr>
            <p:spPr>
              <a:xfrm>
                <a:off x="3584568" y="6081456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1100" dirty="0"/>
                  <a:t>0 + 0 + 0 – 1 + 370 -34 + 0 – 11 + 0</a:t>
                </a:r>
                <a14:m>
                  <m:oMath xmlns:m="http://schemas.openxmlformats.org/officeDocument/2006/math"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𝟑𝟐𝟒</m:t>
                    </m:r>
                  </m:oMath>
                </a14:m>
                <a:endParaRPr lang="es-ES" sz="1100" b="1" dirty="0"/>
              </a:p>
            </p:txBody>
          </p:sp>
        </mc:Choice>
        <mc:Fallback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223E9DB-923D-7947-A265-56EDFE1D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68" y="6081456"/>
                <a:ext cx="2423592" cy="169277"/>
              </a:xfrm>
              <a:prstGeom prst="rect">
                <a:avLst/>
              </a:prstGeom>
              <a:blipFill>
                <a:blip r:embed="rId3"/>
                <a:stretch>
                  <a:fillRect l="-3125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/>
              <p:nvPr/>
            </p:nvSpPr>
            <p:spPr>
              <a:xfrm>
                <a:off x="6615632" y="6081456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1100" dirty="0"/>
                  <a:t>0 + 0 + 0 + 0 + 243 + 0 + 21 + 0 + 3 </a:t>
                </a:r>
                <a14:m>
                  <m:oMath xmlns:m="http://schemas.openxmlformats.org/officeDocument/2006/math"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𝟐𝟔𝟕</m:t>
                    </m:r>
                  </m:oMath>
                </a14:m>
                <a:endParaRPr lang="es-ES" sz="1100" b="1" i="1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32" y="6081456"/>
                <a:ext cx="2423592" cy="169277"/>
              </a:xfrm>
              <a:prstGeom prst="rect">
                <a:avLst/>
              </a:prstGeom>
              <a:blipFill>
                <a:blip r:embed="rId4"/>
                <a:stretch>
                  <a:fillRect l="-3125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B079BFDA-5650-794E-96FA-496E0E3EB3E1}"/>
                  </a:ext>
                </a:extLst>
              </p:cNvPr>
              <p:cNvSpPr txBox="1"/>
              <p:nvPr/>
            </p:nvSpPr>
            <p:spPr>
              <a:xfrm>
                <a:off x="9460423" y="6081455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1100" b="1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s-ES" sz="11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𝟑𝟐𝟒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𝟐𝟔𝟕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𝟖𝟔𝟗</m:t>
                    </m:r>
                  </m:oMath>
                </a14:m>
                <a:endParaRPr lang="es-ES" sz="1100" b="1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B079BFDA-5650-794E-96FA-496E0E3E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423" y="6081455"/>
                <a:ext cx="2423592" cy="169277"/>
              </a:xfrm>
              <a:prstGeom prst="rect">
                <a:avLst/>
              </a:prstGeom>
              <a:blipFill>
                <a:blip r:embed="rId5"/>
                <a:stretch>
                  <a:fillRect l="-3125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>
            <a:extLst>
              <a:ext uri="{FF2B5EF4-FFF2-40B4-BE49-F238E27FC236}">
                <a16:creationId xmlns:a16="http://schemas.microsoft.com/office/drawing/2014/main" id="{4F73B18B-F6B6-2A41-9453-17E0F7FEDBA9}"/>
              </a:ext>
            </a:extLst>
          </p:cNvPr>
          <p:cNvSpPr txBox="1"/>
          <p:nvPr/>
        </p:nvSpPr>
        <p:spPr>
          <a:xfrm>
            <a:off x="9909152" y="2443038"/>
            <a:ext cx="2059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Mapa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5776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351C9AF-2D93-9B45-BE60-5B69DC7F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12016"/>
              </p:ext>
            </p:extLst>
          </p:nvPr>
        </p:nvGraphicFramePr>
        <p:xfrm>
          <a:off x="1253067" y="1714500"/>
          <a:ext cx="39116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5142358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515915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091899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6360399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590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64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855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4259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1216C2-B7DC-5946-AB96-0D4B41FA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9187"/>
              </p:ext>
            </p:extLst>
          </p:nvPr>
        </p:nvGraphicFramePr>
        <p:xfrm>
          <a:off x="7636932" y="2459566"/>
          <a:ext cx="2201334" cy="193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652226933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647926843"/>
                    </a:ext>
                  </a:extLst>
                </a:gridCol>
              </a:tblGrid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10538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5570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D90BEB-CD4A-764B-BE51-968462EE4B5E}"/>
              </a:ext>
            </a:extLst>
          </p:cNvPr>
          <p:cNvCxnSpPr>
            <a:cxnSpLocks/>
          </p:cNvCxnSpPr>
          <p:nvPr/>
        </p:nvCxnSpPr>
        <p:spPr>
          <a:xfrm flipV="1">
            <a:off x="5537200" y="3415730"/>
            <a:ext cx="1727200" cy="13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0C5C73B-3FEC-7744-8B4D-61C50EF4D2DE}"/>
              </a:ext>
            </a:extLst>
          </p:cNvPr>
          <p:cNvSpPr txBox="1"/>
          <p:nvPr/>
        </p:nvSpPr>
        <p:spPr>
          <a:xfrm>
            <a:off x="5901266" y="3059668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MaxPool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09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A48F15-9FE2-0A4B-92F5-D08C436E4B0D}"/>
              </a:ext>
            </a:extLst>
          </p:cNvPr>
          <p:cNvSpPr/>
          <p:nvPr/>
        </p:nvSpPr>
        <p:spPr>
          <a:xfrm>
            <a:off x="190499" y="3132666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DDBB8D-8E1E-1C41-BCDC-7BF701F1A567}"/>
              </a:ext>
            </a:extLst>
          </p:cNvPr>
          <p:cNvSpPr/>
          <p:nvPr/>
        </p:nvSpPr>
        <p:spPr>
          <a:xfrm>
            <a:off x="342899" y="3285066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434856-8F51-C945-B822-71029F725891}"/>
              </a:ext>
            </a:extLst>
          </p:cNvPr>
          <p:cNvSpPr/>
          <p:nvPr/>
        </p:nvSpPr>
        <p:spPr>
          <a:xfrm>
            <a:off x="495299" y="3437466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5C7AF6-5DEA-2540-AAB7-4770B1E81A57}"/>
              </a:ext>
            </a:extLst>
          </p:cNvPr>
          <p:cNvSpPr/>
          <p:nvPr/>
        </p:nvSpPr>
        <p:spPr>
          <a:xfrm>
            <a:off x="1475316" y="2861732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1455BC-05A6-CE42-AAF5-DFA90ABBBB20}"/>
              </a:ext>
            </a:extLst>
          </p:cNvPr>
          <p:cNvSpPr/>
          <p:nvPr/>
        </p:nvSpPr>
        <p:spPr>
          <a:xfrm>
            <a:off x="1627716" y="3014132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E77D3-A5C8-E84E-961B-C1DCEA112470}"/>
              </a:ext>
            </a:extLst>
          </p:cNvPr>
          <p:cNvSpPr/>
          <p:nvPr/>
        </p:nvSpPr>
        <p:spPr>
          <a:xfrm>
            <a:off x="1780116" y="3166532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8DA88B-9B9C-944F-940B-2E6D3DADC41E}"/>
              </a:ext>
            </a:extLst>
          </p:cNvPr>
          <p:cNvSpPr/>
          <p:nvPr/>
        </p:nvSpPr>
        <p:spPr>
          <a:xfrm>
            <a:off x="1890183" y="32850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E8BBF4-F277-794F-93E3-4E9C32A0CB24}"/>
              </a:ext>
            </a:extLst>
          </p:cNvPr>
          <p:cNvSpPr/>
          <p:nvPr/>
        </p:nvSpPr>
        <p:spPr>
          <a:xfrm>
            <a:off x="2042583" y="3437465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F96891-AAC1-F44E-A210-FC188DB2BB56}"/>
              </a:ext>
            </a:extLst>
          </p:cNvPr>
          <p:cNvSpPr/>
          <p:nvPr/>
        </p:nvSpPr>
        <p:spPr>
          <a:xfrm>
            <a:off x="2194983" y="35898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00E044-508F-4846-BA2F-10F237FC4092}"/>
              </a:ext>
            </a:extLst>
          </p:cNvPr>
          <p:cNvSpPr/>
          <p:nvPr/>
        </p:nvSpPr>
        <p:spPr>
          <a:xfrm>
            <a:off x="2355850" y="3742265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71EA70-3501-7E43-92FE-57B1CE7AE41B}"/>
              </a:ext>
            </a:extLst>
          </p:cNvPr>
          <p:cNvSpPr/>
          <p:nvPr/>
        </p:nvSpPr>
        <p:spPr>
          <a:xfrm>
            <a:off x="2508250" y="38946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8D88D-8EF1-924B-8E15-13C25BB35363}"/>
              </a:ext>
            </a:extLst>
          </p:cNvPr>
          <p:cNvSpPr/>
          <p:nvPr/>
        </p:nvSpPr>
        <p:spPr>
          <a:xfrm>
            <a:off x="3332694" y="296333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BB4713-7D81-FF43-8AC7-BD9A1D714C6F}"/>
              </a:ext>
            </a:extLst>
          </p:cNvPr>
          <p:cNvSpPr/>
          <p:nvPr/>
        </p:nvSpPr>
        <p:spPr>
          <a:xfrm>
            <a:off x="3485094" y="3115736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536454-5525-9E4E-B45C-DFD9B5A8A556}"/>
              </a:ext>
            </a:extLst>
          </p:cNvPr>
          <p:cNvSpPr/>
          <p:nvPr/>
        </p:nvSpPr>
        <p:spPr>
          <a:xfrm>
            <a:off x="3637494" y="326813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490C9F3-B79E-9443-B690-436C1E80348B}"/>
              </a:ext>
            </a:extLst>
          </p:cNvPr>
          <p:cNvSpPr/>
          <p:nvPr/>
        </p:nvSpPr>
        <p:spPr>
          <a:xfrm>
            <a:off x="3747561" y="33866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80A8BAD-E245-E74E-8AE7-DB5F69447464}"/>
              </a:ext>
            </a:extLst>
          </p:cNvPr>
          <p:cNvSpPr/>
          <p:nvPr/>
        </p:nvSpPr>
        <p:spPr>
          <a:xfrm>
            <a:off x="3899961" y="353906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E1A8F39-FD9B-024E-BD1D-336DF2BABDDC}"/>
              </a:ext>
            </a:extLst>
          </p:cNvPr>
          <p:cNvSpPr/>
          <p:nvPr/>
        </p:nvSpPr>
        <p:spPr>
          <a:xfrm>
            <a:off x="4052361" y="36914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115C25-53E4-D748-A94F-91319DF40078}"/>
              </a:ext>
            </a:extLst>
          </p:cNvPr>
          <p:cNvSpPr/>
          <p:nvPr/>
        </p:nvSpPr>
        <p:spPr>
          <a:xfrm>
            <a:off x="4213228" y="384386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E15CCD3-D030-9B46-84AB-82D0BD69C14A}"/>
              </a:ext>
            </a:extLst>
          </p:cNvPr>
          <p:cNvSpPr/>
          <p:nvPr/>
        </p:nvSpPr>
        <p:spPr>
          <a:xfrm>
            <a:off x="4365628" y="39962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593AA7-0971-B446-A02D-E4D92A198032}"/>
              </a:ext>
            </a:extLst>
          </p:cNvPr>
          <p:cNvSpPr/>
          <p:nvPr/>
        </p:nvSpPr>
        <p:spPr>
          <a:xfrm>
            <a:off x="4138083" y="2188632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EDCAEDA-0EFA-734E-A51C-C4E3AC162163}"/>
              </a:ext>
            </a:extLst>
          </p:cNvPr>
          <p:cNvSpPr/>
          <p:nvPr/>
        </p:nvSpPr>
        <p:spPr>
          <a:xfrm>
            <a:off x="4290483" y="2341032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49BF281-EFAF-7945-9CE1-44A76461149E}"/>
              </a:ext>
            </a:extLst>
          </p:cNvPr>
          <p:cNvSpPr/>
          <p:nvPr/>
        </p:nvSpPr>
        <p:spPr>
          <a:xfrm>
            <a:off x="4442883" y="2493432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0E5783-DC30-EB43-A686-4C17BA409789}"/>
              </a:ext>
            </a:extLst>
          </p:cNvPr>
          <p:cNvSpPr/>
          <p:nvPr/>
        </p:nvSpPr>
        <p:spPr>
          <a:xfrm>
            <a:off x="4552950" y="26119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3F74219-C912-404C-AC74-DCE559ED07B0}"/>
              </a:ext>
            </a:extLst>
          </p:cNvPr>
          <p:cNvSpPr/>
          <p:nvPr/>
        </p:nvSpPr>
        <p:spPr>
          <a:xfrm>
            <a:off x="4705350" y="2764365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8024BCB-BE60-1946-B649-64E7AB020702}"/>
              </a:ext>
            </a:extLst>
          </p:cNvPr>
          <p:cNvSpPr/>
          <p:nvPr/>
        </p:nvSpPr>
        <p:spPr>
          <a:xfrm>
            <a:off x="4857750" y="29167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7E584F3-0D0C-1A4B-886A-7938BFC46551}"/>
              </a:ext>
            </a:extLst>
          </p:cNvPr>
          <p:cNvSpPr/>
          <p:nvPr/>
        </p:nvSpPr>
        <p:spPr>
          <a:xfrm>
            <a:off x="5018617" y="3069165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3CB66FE-FEBD-674B-BF5A-523E584BC038}"/>
              </a:ext>
            </a:extLst>
          </p:cNvPr>
          <p:cNvSpPr/>
          <p:nvPr/>
        </p:nvSpPr>
        <p:spPr>
          <a:xfrm>
            <a:off x="5171017" y="32215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47F139F-41ED-3B4A-8339-25E55FD0AAD9}"/>
              </a:ext>
            </a:extLst>
          </p:cNvPr>
          <p:cNvSpPr/>
          <p:nvPr/>
        </p:nvSpPr>
        <p:spPr>
          <a:xfrm>
            <a:off x="5285318" y="336126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7EC6763-3643-F744-B7E7-FC712067AA3A}"/>
              </a:ext>
            </a:extLst>
          </p:cNvPr>
          <p:cNvSpPr/>
          <p:nvPr/>
        </p:nvSpPr>
        <p:spPr>
          <a:xfrm>
            <a:off x="5437718" y="3513666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7B244BA-0560-FC4C-A431-56FE41186901}"/>
              </a:ext>
            </a:extLst>
          </p:cNvPr>
          <p:cNvSpPr/>
          <p:nvPr/>
        </p:nvSpPr>
        <p:spPr>
          <a:xfrm>
            <a:off x="5590118" y="366606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2CB526E-D92A-3540-9CB2-5D69682BBCDF}"/>
              </a:ext>
            </a:extLst>
          </p:cNvPr>
          <p:cNvSpPr/>
          <p:nvPr/>
        </p:nvSpPr>
        <p:spPr>
          <a:xfrm>
            <a:off x="5700185" y="37845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2490F7D-31FD-9B4C-94ED-92FF7AB80C2A}"/>
              </a:ext>
            </a:extLst>
          </p:cNvPr>
          <p:cNvSpPr/>
          <p:nvPr/>
        </p:nvSpPr>
        <p:spPr>
          <a:xfrm>
            <a:off x="5852585" y="393699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02C85F4-AF21-304D-91AD-0AB887184C9E}"/>
              </a:ext>
            </a:extLst>
          </p:cNvPr>
          <p:cNvSpPr/>
          <p:nvPr/>
        </p:nvSpPr>
        <p:spPr>
          <a:xfrm>
            <a:off x="6004985" y="40893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A83B2D9-3AA4-604D-9E01-B2258754F5DA}"/>
              </a:ext>
            </a:extLst>
          </p:cNvPr>
          <p:cNvSpPr/>
          <p:nvPr/>
        </p:nvSpPr>
        <p:spPr>
          <a:xfrm>
            <a:off x="6165852" y="424179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5E6B7EB-3CD4-A14F-B547-CFD0CB50FA18}"/>
              </a:ext>
            </a:extLst>
          </p:cNvPr>
          <p:cNvSpPr/>
          <p:nvPr/>
        </p:nvSpPr>
        <p:spPr>
          <a:xfrm>
            <a:off x="6318252" y="43941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0FD4CF3-9439-1844-9513-912EEECD5CE4}"/>
              </a:ext>
            </a:extLst>
          </p:cNvPr>
          <p:cNvSpPr/>
          <p:nvPr/>
        </p:nvSpPr>
        <p:spPr>
          <a:xfrm>
            <a:off x="5773206" y="2247900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CDA4C49-A3E7-804E-99A8-6B67C457D398}"/>
              </a:ext>
            </a:extLst>
          </p:cNvPr>
          <p:cNvSpPr/>
          <p:nvPr/>
        </p:nvSpPr>
        <p:spPr>
          <a:xfrm>
            <a:off x="5925606" y="2400300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9DA7F99-04A0-C94F-AFC8-FC592A0B39FA}"/>
              </a:ext>
            </a:extLst>
          </p:cNvPr>
          <p:cNvSpPr/>
          <p:nvPr/>
        </p:nvSpPr>
        <p:spPr>
          <a:xfrm>
            <a:off x="6078006" y="2552700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619C055-6FFF-CE46-A1E2-C341F7F1BEA7}"/>
              </a:ext>
            </a:extLst>
          </p:cNvPr>
          <p:cNvSpPr/>
          <p:nvPr/>
        </p:nvSpPr>
        <p:spPr>
          <a:xfrm>
            <a:off x="6188073" y="26712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E50E69B-D039-E547-957B-1F857ECA785B}"/>
              </a:ext>
            </a:extLst>
          </p:cNvPr>
          <p:cNvSpPr/>
          <p:nvPr/>
        </p:nvSpPr>
        <p:spPr>
          <a:xfrm>
            <a:off x="6340473" y="2823633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C12B12C-B9ED-5340-A414-FA91D5F1CEAF}"/>
              </a:ext>
            </a:extLst>
          </p:cNvPr>
          <p:cNvSpPr/>
          <p:nvPr/>
        </p:nvSpPr>
        <p:spPr>
          <a:xfrm>
            <a:off x="6492873" y="29760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76033FB-E47C-3345-9BDD-C3A20C40294A}"/>
              </a:ext>
            </a:extLst>
          </p:cNvPr>
          <p:cNvSpPr/>
          <p:nvPr/>
        </p:nvSpPr>
        <p:spPr>
          <a:xfrm>
            <a:off x="6653740" y="3128433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2FE8312-8A4A-4844-AA33-A675F2A253D3}"/>
              </a:ext>
            </a:extLst>
          </p:cNvPr>
          <p:cNvSpPr/>
          <p:nvPr/>
        </p:nvSpPr>
        <p:spPr>
          <a:xfrm>
            <a:off x="6806140" y="32808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00C7C56-5B22-D142-9D25-20EC65EB1060}"/>
              </a:ext>
            </a:extLst>
          </p:cNvPr>
          <p:cNvSpPr/>
          <p:nvPr/>
        </p:nvSpPr>
        <p:spPr>
          <a:xfrm>
            <a:off x="6920441" y="3420534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B8CF32A-D49D-9B46-9D9C-F244105EEECA}"/>
              </a:ext>
            </a:extLst>
          </p:cNvPr>
          <p:cNvSpPr/>
          <p:nvPr/>
        </p:nvSpPr>
        <p:spPr>
          <a:xfrm>
            <a:off x="7072841" y="3572934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78725F6-3398-454C-9447-55597C141CCA}"/>
              </a:ext>
            </a:extLst>
          </p:cNvPr>
          <p:cNvSpPr/>
          <p:nvPr/>
        </p:nvSpPr>
        <p:spPr>
          <a:xfrm>
            <a:off x="7225241" y="3725334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0CA4FED-7525-9F42-8FA6-40BB5311254B}"/>
              </a:ext>
            </a:extLst>
          </p:cNvPr>
          <p:cNvSpPr/>
          <p:nvPr/>
        </p:nvSpPr>
        <p:spPr>
          <a:xfrm>
            <a:off x="7335308" y="38438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D2F7911-23C5-F343-A2BC-0333FB78F0EE}"/>
              </a:ext>
            </a:extLst>
          </p:cNvPr>
          <p:cNvSpPr/>
          <p:nvPr/>
        </p:nvSpPr>
        <p:spPr>
          <a:xfrm>
            <a:off x="7487708" y="3996267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DFA8F8E-CE39-4741-A1E9-D8F85D274B3A}"/>
              </a:ext>
            </a:extLst>
          </p:cNvPr>
          <p:cNvSpPr/>
          <p:nvPr/>
        </p:nvSpPr>
        <p:spPr>
          <a:xfrm>
            <a:off x="7640108" y="41486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092BDB3-DE02-CA48-86E6-EA2F384ED557}"/>
              </a:ext>
            </a:extLst>
          </p:cNvPr>
          <p:cNvSpPr/>
          <p:nvPr/>
        </p:nvSpPr>
        <p:spPr>
          <a:xfrm>
            <a:off x="7800975" y="4301067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FD456F2-4FCE-D64F-A713-462C6D183DAC}"/>
              </a:ext>
            </a:extLst>
          </p:cNvPr>
          <p:cNvSpPr/>
          <p:nvPr/>
        </p:nvSpPr>
        <p:spPr>
          <a:xfrm>
            <a:off x="7953375" y="44534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34CC4D7-2CA1-D54B-8A52-93FAF2941C58}"/>
              </a:ext>
            </a:extLst>
          </p:cNvPr>
          <p:cNvSpPr/>
          <p:nvPr/>
        </p:nvSpPr>
        <p:spPr>
          <a:xfrm>
            <a:off x="8996892" y="1314454"/>
            <a:ext cx="99481" cy="4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B8D8707-BBB6-034B-97E5-484D1B3AB63D}"/>
              </a:ext>
            </a:extLst>
          </p:cNvPr>
          <p:cNvSpPr/>
          <p:nvPr/>
        </p:nvSpPr>
        <p:spPr>
          <a:xfrm>
            <a:off x="10027707" y="2091271"/>
            <a:ext cx="99481" cy="332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E4F0955-9D12-B248-916A-8D28D98C0E14}"/>
              </a:ext>
            </a:extLst>
          </p:cNvPr>
          <p:cNvSpPr/>
          <p:nvPr/>
        </p:nvSpPr>
        <p:spPr>
          <a:xfrm>
            <a:off x="10891311" y="2674408"/>
            <a:ext cx="99481" cy="225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632BF5F-F6A9-DB4D-9D91-49D1776F5A14}"/>
              </a:ext>
            </a:extLst>
          </p:cNvPr>
          <p:cNvSpPr/>
          <p:nvPr/>
        </p:nvSpPr>
        <p:spPr>
          <a:xfrm>
            <a:off x="11580283" y="3541186"/>
            <a:ext cx="99481" cy="62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6AD53C7-9BAD-E342-A28D-FBB7A15F0CF5}"/>
              </a:ext>
            </a:extLst>
          </p:cNvPr>
          <p:cNvSpPr txBox="1"/>
          <p:nvPr/>
        </p:nvSpPr>
        <p:spPr>
          <a:xfrm>
            <a:off x="277810" y="279485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64x64x3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3AAEC91-FA43-3643-A8A2-1034C27947AF}"/>
              </a:ext>
            </a:extLst>
          </p:cNvPr>
          <p:cNvSpPr txBox="1"/>
          <p:nvPr/>
        </p:nvSpPr>
        <p:spPr>
          <a:xfrm>
            <a:off x="1530611" y="2562023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64x64x8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C938CCD-7144-694C-B3CC-A281CE9EBBDB}"/>
              </a:ext>
            </a:extLst>
          </p:cNvPr>
          <p:cNvSpPr txBox="1"/>
          <p:nvPr/>
        </p:nvSpPr>
        <p:spPr>
          <a:xfrm>
            <a:off x="3173940" y="2664051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32x32x8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75EC2FD-D427-184D-8071-161A33CEDF93}"/>
              </a:ext>
            </a:extLst>
          </p:cNvPr>
          <p:cNvSpPr txBox="1"/>
          <p:nvPr/>
        </p:nvSpPr>
        <p:spPr>
          <a:xfrm>
            <a:off x="3941234" y="1885115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32x32x16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040CC68-C84C-594C-9A6F-D2A486FCB295}"/>
              </a:ext>
            </a:extLst>
          </p:cNvPr>
          <p:cNvSpPr txBox="1"/>
          <p:nvPr/>
        </p:nvSpPr>
        <p:spPr>
          <a:xfrm>
            <a:off x="5511798" y="1950939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16x16x16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73189E4-85E7-494B-9725-2FC805626959}"/>
              </a:ext>
            </a:extLst>
          </p:cNvPr>
          <p:cNvSpPr txBox="1"/>
          <p:nvPr/>
        </p:nvSpPr>
        <p:spPr>
          <a:xfrm>
            <a:off x="8719605" y="1052844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1x4096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FC55F73-6989-5F40-9598-66528C7BFFD5}"/>
              </a:ext>
            </a:extLst>
          </p:cNvPr>
          <p:cNvSpPr txBox="1"/>
          <p:nvPr/>
        </p:nvSpPr>
        <p:spPr>
          <a:xfrm>
            <a:off x="9813921" y="1829661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1x256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864047F-8BBC-DB4B-B4C1-5991C6397231}"/>
              </a:ext>
            </a:extLst>
          </p:cNvPr>
          <p:cNvSpPr txBox="1"/>
          <p:nvPr/>
        </p:nvSpPr>
        <p:spPr>
          <a:xfrm>
            <a:off x="10714566" y="242021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1x64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09E5D6C-62D3-774E-BEA3-DC7ADC07389C}"/>
              </a:ext>
            </a:extLst>
          </p:cNvPr>
          <p:cNvSpPr txBox="1"/>
          <p:nvPr/>
        </p:nvSpPr>
        <p:spPr>
          <a:xfrm>
            <a:off x="11405652" y="3202948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1x10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66F8879-33C7-2C43-A119-56E8712E2351}"/>
              </a:ext>
            </a:extLst>
          </p:cNvPr>
          <p:cNvSpPr txBox="1"/>
          <p:nvPr/>
        </p:nvSpPr>
        <p:spPr>
          <a:xfrm>
            <a:off x="1286933" y="4557275"/>
            <a:ext cx="908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Conv</a:t>
            </a:r>
            <a:r>
              <a:rPr lang="es-ES" sz="1100" b="1" dirty="0"/>
              <a:t>(3x3)</a:t>
            </a:r>
          </a:p>
          <a:p>
            <a:r>
              <a:rPr lang="es-ES" sz="1100" b="1" dirty="0" err="1"/>
              <a:t>Padding</a:t>
            </a:r>
            <a:r>
              <a:rPr lang="es-ES" sz="1100" b="1" dirty="0"/>
              <a:t>(1)</a:t>
            </a:r>
          </a:p>
          <a:p>
            <a:r>
              <a:rPr lang="es-ES" sz="1100" b="1" dirty="0" err="1"/>
              <a:t>ReLU</a:t>
            </a:r>
            <a:endParaRPr lang="es-ES" sz="11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A4066FC-3256-7542-A463-ED51EEB6475B}"/>
              </a:ext>
            </a:extLst>
          </p:cNvPr>
          <p:cNvSpPr txBox="1"/>
          <p:nvPr/>
        </p:nvSpPr>
        <p:spPr>
          <a:xfrm>
            <a:off x="3404131" y="4558247"/>
            <a:ext cx="105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MaxPool</a:t>
            </a:r>
            <a:r>
              <a:rPr lang="es-ES" sz="1100" b="1" dirty="0"/>
              <a:t>(2x2)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956AF45-E1FC-F743-AA8F-6659B760E439}"/>
              </a:ext>
            </a:extLst>
          </p:cNvPr>
          <p:cNvSpPr txBox="1"/>
          <p:nvPr/>
        </p:nvSpPr>
        <p:spPr>
          <a:xfrm>
            <a:off x="5026028" y="4609047"/>
            <a:ext cx="908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Conv</a:t>
            </a:r>
            <a:r>
              <a:rPr lang="es-ES" sz="1100" b="1" dirty="0"/>
              <a:t>(3x3)</a:t>
            </a:r>
          </a:p>
          <a:p>
            <a:r>
              <a:rPr lang="es-ES" sz="1100" b="1" dirty="0" err="1"/>
              <a:t>Padding</a:t>
            </a:r>
            <a:r>
              <a:rPr lang="es-ES" sz="1100" b="1" dirty="0"/>
              <a:t>(1)</a:t>
            </a:r>
          </a:p>
          <a:p>
            <a:r>
              <a:rPr lang="es-ES" sz="1100" b="1" dirty="0" err="1"/>
              <a:t>ReLU</a:t>
            </a:r>
            <a:endParaRPr lang="es-ES" sz="1100" b="1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60CC501-789C-8A47-8C4A-CE170278BE93}"/>
              </a:ext>
            </a:extLst>
          </p:cNvPr>
          <p:cNvSpPr txBox="1"/>
          <p:nvPr/>
        </p:nvSpPr>
        <p:spPr>
          <a:xfrm>
            <a:off x="6927320" y="4609047"/>
            <a:ext cx="105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MaxPool</a:t>
            </a:r>
            <a:r>
              <a:rPr lang="es-ES" sz="1100" b="1" dirty="0"/>
              <a:t>(2x2)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A4B97F2-43B9-CE4A-AD7C-137100CCD203}"/>
              </a:ext>
            </a:extLst>
          </p:cNvPr>
          <p:cNvSpPr txBox="1"/>
          <p:nvPr/>
        </p:nvSpPr>
        <p:spPr>
          <a:xfrm>
            <a:off x="8276167" y="4609047"/>
            <a:ext cx="105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/>
              <a:t>Aplanado</a:t>
            </a:r>
          </a:p>
        </p:txBody>
      </p:sp>
      <p:sp>
        <p:nvSpPr>
          <p:cNvPr id="73" name="Abrir llave 72">
            <a:extLst>
              <a:ext uri="{FF2B5EF4-FFF2-40B4-BE49-F238E27FC236}">
                <a16:creationId xmlns:a16="http://schemas.microsoft.com/office/drawing/2014/main" id="{C3E1701C-BD79-AF41-AD01-411BCE80DD9B}"/>
              </a:ext>
            </a:extLst>
          </p:cNvPr>
          <p:cNvSpPr/>
          <p:nvPr/>
        </p:nvSpPr>
        <p:spPr>
          <a:xfrm rot="16200000">
            <a:off x="10136612" y="4302949"/>
            <a:ext cx="261618" cy="3783537"/>
          </a:xfrm>
          <a:prstGeom prst="leftBrac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Abrir llave 73">
            <a:extLst>
              <a:ext uri="{FF2B5EF4-FFF2-40B4-BE49-F238E27FC236}">
                <a16:creationId xmlns:a16="http://schemas.microsoft.com/office/drawing/2014/main" id="{DE4E26B4-98BA-A248-9D85-7EB328DAA2C7}"/>
              </a:ext>
            </a:extLst>
          </p:cNvPr>
          <p:cNvSpPr/>
          <p:nvPr/>
        </p:nvSpPr>
        <p:spPr>
          <a:xfrm rot="16200000">
            <a:off x="4102525" y="2151884"/>
            <a:ext cx="261616" cy="8085667"/>
          </a:xfrm>
          <a:prstGeom prst="lef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A6E5468-CFC4-294C-94B4-05C8DACC5C0F}"/>
              </a:ext>
            </a:extLst>
          </p:cNvPr>
          <p:cNvSpPr txBox="1"/>
          <p:nvPr/>
        </p:nvSpPr>
        <p:spPr>
          <a:xfrm>
            <a:off x="2114551" y="6308147"/>
            <a:ext cx="518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Parte </a:t>
            </a:r>
            <a:r>
              <a:rPr lang="es-ES" sz="1600" dirty="0" err="1"/>
              <a:t>convolucional</a:t>
            </a:r>
            <a:r>
              <a:rPr lang="es-ES" sz="1600" dirty="0"/>
              <a:t> (extracción de características)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DC94888-57C0-E747-A856-7BDD320B8671}"/>
              </a:ext>
            </a:extLst>
          </p:cNvPr>
          <p:cNvSpPr txBox="1"/>
          <p:nvPr/>
        </p:nvSpPr>
        <p:spPr>
          <a:xfrm>
            <a:off x="8375652" y="6347332"/>
            <a:ext cx="4239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Parte de inferencia (</a:t>
            </a:r>
            <a:r>
              <a:rPr lang="es-ES" sz="1600" dirty="0" err="1"/>
              <a:t>Perceptrón</a:t>
            </a:r>
            <a:r>
              <a:rPr lang="es-ES" sz="1600" dirty="0"/>
              <a:t> multicapa)</a:t>
            </a:r>
          </a:p>
        </p:txBody>
      </p:sp>
    </p:spTree>
    <p:extLst>
      <p:ext uri="{BB962C8B-B14F-4D97-AF65-F5344CB8AC3E}">
        <p14:creationId xmlns:p14="http://schemas.microsoft.com/office/powerpoint/2010/main" val="2200699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401</Words>
  <Application>Microsoft Macintosh PowerPoint</Application>
  <PresentationFormat>Panorámica</PresentationFormat>
  <Paragraphs>286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ANTÓN MAKAROV SAMUSEV</dc:creator>
  <cp:lastModifiedBy>ANTÓN MAKAROV SAMUSEV</cp:lastModifiedBy>
  <cp:revision>21</cp:revision>
  <cp:lastPrinted>2019-08-18T19:10:04Z</cp:lastPrinted>
  <dcterms:created xsi:type="dcterms:W3CDTF">2019-08-18T14:34:44Z</dcterms:created>
  <dcterms:modified xsi:type="dcterms:W3CDTF">2019-08-18T19:15:19Z</dcterms:modified>
</cp:coreProperties>
</file>