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Реализация программного продукта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Smartlab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5364088" y="4725144"/>
            <a:ext cx="3466728" cy="1324744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Выполнил: Кузнецов А.Н.</a:t>
            </a:r>
          </a:p>
          <a:p>
            <a:pPr algn="r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Руководители: Фомичева О.В </a:t>
            </a:r>
          </a:p>
          <a:p>
            <a:pPr algn="r">
              <a:buNone/>
            </a:pP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Зеленова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М.А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Реализация приложения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416592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набор приветственных экранов с помощью очереди. Создан экран «Вход и регистрация». Реализован переход на экран «Код из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по нажатию кнопки «Далее». </a:t>
            </a:r>
          </a:p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экране регистрации при нажатии на кнопку «Далее» осуществляется доставка кода на указанный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ru-RU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«Код из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 вводе кода осуществляется переход на экран «Создание пароля». Реализована возможность возврата.</a:t>
            </a:r>
          </a:p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«Создание пароля». Реализована возможность пропуска этапа создания пароля с условием повторного отображения при следующем запуске.</a:t>
            </a:r>
          </a:p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«Создание карты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пациента». Реализована возможность пропуска этапа создания карты.</a:t>
            </a:r>
          </a:p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«Главная». </a:t>
            </a:r>
          </a:p>
          <a:p>
            <a:pPr>
              <a:spcAft>
                <a:spcPts val="750"/>
              </a:spcAft>
            </a:pPr>
            <a:endParaRPr lang="ru-RU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6408" y="1600200"/>
            <a:ext cx="568613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Производительность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933056"/>
            <a:ext cx="8200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представленном графике видно, что средняя нагрузка приложения на: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RAM: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~75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Мб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CPU: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3%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792988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Архитектурные</a:t>
            </a:r>
            <a:r>
              <a:rPr lang="ru-RU" sz="4800" dirty="0" smtClean="0"/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Presentation Layer (UI):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Отображение интерфейса, обработка пользовательского ввода, навигация.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Business Logic Layer (Application Layer):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бизнес-логики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координация работы между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UI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Access Layer.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 Access Layer (Infrastructure Layer):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Работа с базой данных,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сетью.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Layer: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Структуры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данных, с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которыми оперируют слои.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Используемые библиотеки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i="1" dirty="0" smtClean="0"/>
              <a:t>libs</a:t>
            </a:r>
            <a:r>
              <a:rPr lang="en-US" sz="2000" dirty="0" smtClean="0"/>
              <a:t>.</a:t>
            </a:r>
            <a:r>
              <a:rPr lang="en-US" sz="2000" i="1" dirty="0" smtClean="0"/>
              <a:t>androidx</a:t>
            </a:r>
            <a:r>
              <a:rPr lang="en-US" sz="2000" dirty="0" smtClean="0"/>
              <a:t>.</a:t>
            </a:r>
            <a:r>
              <a:rPr lang="en-US" sz="2000" i="1" dirty="0" smtClean="0"/>
              <a:t>material3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err="1" smtClean="0"/>
              <a:t>libs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androidx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core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splashscreen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libs</a:t>
            </a:r>
            <a:r>
              <a:rPr lang="en-US" sz="2000" dirty="0" smtClean="0"/>
              <a:t>.</a:t>
            </a:r>
            <a:r>
              <a:rPr lang="en-US" sz="2000" i="1" dirty="0" smtClean="0"/>
              <a:t>androidx</a:t>
            </a:r>
            <a:r>
              <a:rPr lang="en-US" sz="2000" dirty="0" smtClean="0"/>
              <a:t>.</a:t>
            </a:r>
            <a:r>
              <a:rPr lang="en-US" sz="2000" i="1" dirty="0" smtClean="0"/>
              <a:t>viewpager2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err="1" smtClean="0"/>
              <a:t>libs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androidx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navigation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compose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err="1" smtClean="0"/>
              <a:t>libs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androidx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preference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ktx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err="1" smtClean="0"/>
              <a:t>libs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retrofit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err="1" smtClean="0"/>
              <a:t>libs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converter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gson</a:t>
            </a:r>
            <a:endParaRPr lang="en-US" sz="2000" dirty="0" smtClean="0"/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116</TotalTime>
  <Words>159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Обычная</vt:lpstr>
      <vt:lpstr>Реализация программного продукта Smartlab</vt:lpstr>
      <vt:lpstr>Реализация приложения</vt:lpstr>
      <vt:lpstr>Диаграмма вариантов использования</vt:lpstr>
      <vt:lpstr>Производительность</vt:lpstr>
      <vt:lpstr>Архитектурные решения</vt:lpstr>
      <vt:lpstr>Используемые библиотеки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программного продукта Smartlab</dc:title>
  <dc:creator>android250</dc:creator>
  <cp:lastModifiedBy>toh2266t@yandex.ru</cp:lastModifiedBy>
  <cp:revision>13</cp:revision>
  <dcterms:created xsi:type="dcterms:W3CDTF">2024-12-27T09:19:41Z</dcterms:created>
  <dcterms:modified xsi:type="dcterms:W3CDTF">2024-12-27T21:52:45Z</dcterms:modified>
</cp:coreProperties>
</file>