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D322C30-F7F8-47C1-92C2-43D213B791A5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ECBAA-59D7-43A1-8410-160FE398DEE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CBAA-59D7-43A1-8410-160FE398DE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D322C30-F7F8-47C1-92C2-43D213B791A5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6AECBAA-59D7-43A1-8410-160FE398DEE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AECBAA-59D7-43A1-8410-160FE398DEE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6AECBAA-59D7-43A1-8410-160FE398DEE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322C30-F7F8-47C1-92C2-43D213B791A5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AECBAA-59D7-43A1-8410-160FE398DEE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322C30-F7F8-47C1-92C2-43D213B791A5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AECBAA-59D7-43A1-8410-160FE398DEE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AECBAA-59D7-43A1-8410-160FE398DE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ECBAA-59D7-43A1-8410-160FE398DE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AECBAA-59D7-43A1-8410-160FE398DEE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22C30-F7F8-47C1-92C2-43D213B791A5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6AECBAA-59D7-43A1-8410-160FE398DEE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322C30-F7F8-47C1-92C2-43D213B791A5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AECBAA-59D7-43A1-8410-160FE398DEE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Реализация программного продукта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Smartlab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5364088" y="4725144"/>
            <a:ext cx="3466728" cy="1324744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Выполнил: Кузнецов А.Н.</a:t>
            </a:r>
          </a:p>
          <a:p>
            <a:pPr algn="r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Руководители: Фомичева О.В </a:t>
            </a:r>
          </a:p>
          <a:p>
            <a:pPr algn="r">
              <a:buNone/>
            </a:pP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Зеленова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М.А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Реализация приложения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416592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набо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 приветственных экранов с помощью очереди.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«Вход и регистрация». Реализован переход на экран «Код из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по нажатию кнопки «Далее». </a:t>
            </a: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экране регистрации при нажатии на кнопку «Далее» осуществляется доставка кода на указанный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«Код из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 вводе кода осуществляется переход на экран «Создание пароля». Реализована возможность возврата.</a:t>
            </a: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«Создание пароля». Реализована возможность пропуска этапа создания пароля с условием повторного отображения при следующем запуске.</a:t>
            </a: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«Создание карты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пациента». Реализована возможность пропуска этапа создания карты.</a:t>
            </a: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«Главная». </a:t>
            </a:r>
          </a:p>
          <a:p>
            <a:pPr>
              <a:spcAft>
                <a:spcPts val="750"/>
              </a:spcAft>
            </a:pPr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8707" y="1718256"/>
            <a:ext cx="4563112" cy="304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Производительность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29600" cy="228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7544" y="3933056"/>
            <a:ext cx="8200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представленном графике видно, что средняя нагрузка приложения на: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RAM: ~117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Мб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CPU: 20%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Архитектурные</a:t>
            </a:r>
            <a:r>
              <a:rPr lang="ru-RU" sz="4800" dirty="0" smtClean="0"/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latin typeface="Times New Roman" pitchFamily="18" charset="0"/>
                <a:cs typeface="Times New Roman" pitchFamily="18" charset="0"/>
              </a:rPr>
              <a:t>Compose</a:t>
            </a: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Navigation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: функция для навигации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latin typeface="Times New Roman" pitchFamily="18" charset="0"/>
                <a:cs typeface="Times New Roman" pitchFamily="18" charset="0"/>
              </a:rPr>
              <a:t>Composable</a:t>
            </a: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en-US" altLang="ru-RU" sz="2000" dirty="0" err="1" smtClean="0">
                <a:latin typeface="Times New Roman" pitchFamily="18" charset="0"/>
                <a:cs typeface="Times New Roman" pitchFamily="18" charset="0"/>
              </a:rPr>
              <a:t>composable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функций.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сохранение состояния элемента.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Coroutine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реализация асинхронных запросов.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Retrofit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: используется для реализации обработки запросов к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API.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Используемые библиотеки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i="1" dirty="0" smtClean="0"/>
              <a:t>libs</a:t>
            </a:r>
            <a:r>
              <a:rPr lang="en-US" sz="2000" dirty="0" smtClean="0"/>
              <a:t>.</a:t>
            </a:r>
            <a:r>
              <a:rPr lang="en-US" sz="2000" i="1" dirty="0" smtClean="0"/>
              <a:t>androidx</a:t>
            </a:r>
            <a:r>
              <a:rPr lang="en-US" sz="2000" dirty="0" smtClean="0"/>
              <a:t>.</a:t>
            </a:r>
            <a:r>
              <a:rPr lang="en-US" sz="2000" i="1" dirty="0" smtClean="0"/>
              <a:t>material3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androidx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core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splashscreen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libs</a:t>
            </a:r>
            <a:r>
              <a:rPr lang="en-US" sz="2000" dirty="0" smtClean="0"/>
              <a:t>.</a:t>
            </a:r>
            <a:r>
              <a:rPr lang="en-US" sz="2000" i="1" dirty="0" smtClean="0"/>
              <a:t>androidx</a:t>
            </a:r>
            <a:r>
              <a:rPr lang="en-US" sz="2000" dirty="0" smtClean="0"/>
              <a:t>.</a:t>
            </a:r>
            <a:r>
              <a:rPr lang="en-US" sz="2000" i="1" dirty="0" smtClean="0"/>
              <a:t>viewpager2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androidx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navigation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compose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androidx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preference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ktx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libs</a:t>
            </a:r>
            <a:r>
              <a:rPr lang="en-US" sz="2000" dirty="0" smtClean="0"/>
              <a:t>.</a:t>
            </a:r>
            <a:r>
              <a:rPr lang="en-US" sz="2000" i="1" dirty="0" smtClean="0"/>
              <a:t>androidx</a:t>
            </a:r>
            <a:r>
              <a:rPr lang="en-US" sz="2000" dirty="0" smtClean="0"/>
              <a:t>.</a:t>
            </a:r>
            <a:r>
              <a:rPr lang="en-US" sz="2000" i="1" dirty="0" smtClean="0"/>
              <a:t>datastore</a:t>
            </a:r>
            <a:r>
              <a:rPr lang="en-US" sz="2000" dirty="0" smtClean="0"/>
              <a:t>.</a:t>
            </a:r>
            <a:r>
              <a:rPr lang="en-US" sz="2000" i="1" dirty="0" smtClean="0"/>
              <a:t>preferences</a:t>
            </a:r>
            <a:r>
              <a:rPr lang="en-US" sz="2000" dirty="0" smtClean="0"/>
              <a:t>.</a:t>
            </a:r>
            <a:r>
              <a:rPr lang="en-US" sz="2000" i="1" dirty="0" smtClean="0"/>
              <a:t>v100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retrofit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converter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gson</a:t>
            </a:r>
            <a:endParaRPr lang="en-US" sz="2000" dirty="0" smtClean="0"/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</TotalTime>
  <Words>191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Обычная</vt:lpstr>
      <vt:lpstr>Реализация программного продукта Smartlab</vt:lpstr>
      <vt:lpstr>Реализация приложения</vt:lpstr>
      <vt:lpstr>Диаграмма вариантов использования</vt:lpstr>
      <vt:lpstr>Производительность</vt:lpstr>
      <vt:lpstr>Архитектурные решения</vt:lpstr>
      <vt:lpstr>Используемые библиотеки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программного продукта Smartlab</dc:title>
  <dc:creator>android250</dc:creator>
  <cp:lastModifiedBy>android250</cp:lastModifiedBy>
  <cp:revision>10</cp:revision>
  <dcterms:created xsi:type="dcterms:W3CDTF">2024-12-27T09:19:41Z</dcterms:created>
  <dcterms:modified xsi:type="dcterms:W3CDTF">2024-12-27T10:55:17Z</dcterms:modified>
</cp:coreProperties>
</file>