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603" r:id="rId2"/>
    <p:sldId id="602" r:id="rId3"/>
    <p:sldId id="593" r:id="rId4"/>
    <p:sldId id="463" r:id="rId5"/>
    <p:sldId id="464" r:id="rId6"/>
    <p:sldId id="465" r:id="rId7"/>
    <p:sldId id="469" r:id="rId8"/>
    <p:sldId id="537" r:id="rId9"/>
    <p:sldId id="472" r:id="rId10"/>
    <p:sldId id="473" r:id="rId11"/>
    <p:sldId id="601" r:id="rId12"/>
    <p:sldId id="60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>
      <p:cViewPr varScale="1">
        <p:scale>
          <a:sx n="114" d="100"/>
          <a:sy n="11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23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855995-5063-4168-A461-FB9023CD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7776864" cy="44883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3D2E8F7-BE09-2C0D-A923-DF70C1273485}"/>
              </a:ext>
            </a:extLst>
          </p:cNvPr>
          <p:cNvSpPr txBox="1"/>
          <p:nvPr/>
        </p:nvSpPr>
        <p:spPr>
          <a:xfrm>
            <a:off x="239518" y="1166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範例二</a:t>
            </a:r>
          </a:p>
        </p:txBody>
      </p:sp>
    </p:spTree>
    <p:extLst>
      <p:ext uri="{BB962C8B-B14F-4D97-AF65-F5344CB8AC3E}">
        <p14:creationId xmlns:p14="http://schemas.microsoft.com/office/powerpoint/2010/main" val="20687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7" y="1628800"/>
            <a:ext cx="868096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3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478BF2-3072-3315-335E-EBDDB6530BE3}"/>
              </a:ext>
            </a:extLst>
          </p:cNvPr>
          <p:cNvSpPr txBox="1"/>
          <p:nvPr/>
        </p:nvSpPr>
        <p:spPr>
          <a:xfrm>
            <a:off x="179512" y="2447201"/>
            <a:ext cx="84969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i="0" dirty="0">
                <a:effectLst/>
                <a:latin typeface="Arial" panose="020B0604020202020204" pitchFamily="34" charset="0"/>
              </a:rPr>
              <a:t>如何正確選擇旅行社</a:t>
            </a:r>
            <a:endParaRPr lang="en-US" altLang="zh-TW" sz="160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050" i="0" dirty="0">
                <a:effectLst/>
                <a:latin typeface="Arial" panose="020B0604020202020204" pitchFamily="34" charset="0"/>
              </a:rPr>
              <a:t>1 </a:t>
            </a:r>
            <a:r>
              <a:rPr lang="zh-TW" altLang="en-US" sz="1050" i="0" dirty="0">
                <a:effectLst/>
                <a:latin typeface="Arial" panose="020B0604020202020204" pitchFamily="34" charset="0"/>
              </a:rPr>
              <a:t>選擇一家有經驗的旅行社</a:t>
            </a: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經驗豐富的旅行社通常擁有更好的行程規劃、更全面的服務和更專業的導遊。他們能夠提供更多的選擇，讓您可以挑選出最適合自己的旅程。在選擇旅行社時，請確認他們是否擁有豐富的經驗，是否已經成功地組織過類似的旅程。您也可以在網上搜索有關該旅行社的評論和評價，這可以讓您更好地了解他們的服務質量和客戶滿意度。</a:t>
            </a:r>
            <a:endParaRPr lang="en-US" altLang="zh-TW" sz="105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050" i="0" dirty="0">
                <a:effectLst/>
                <a:latin typeface="Arial" panose="020B0604020202020204" pitchFamily="34" charset="0"/>
              </a:rPr>
              <a:t>2 </a:t>
            </a:r>
            <a:r>
              <a:rPr lang="zh-TW" altLang="en-US" sz="1050" i="0" dirty="0">
                <a:effectLst/>
                <a:latin typeface="Arial" panose="020B0604020202020204" pitchFamily="34" charset="0"/>
              </a:rPr>
              <a:t>檢查旅行社的行程規劃</a:t>
            </a: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在選擇旅行社時，請注意他們的行程規劃是否適合您的需求。您需要確認他們的行程規劃是否包含您感興趣的景點和活動，以及是否有充足的自由時間，讓您可以自由地探索當地。同時，您還需要確認行程的細節，例如交通、住宿和用餐，以確保這些細節都符合您的要求。</a:t>
            </a:r>
            <a:endParaRPr lang="en-US" altLang="zh-TW" sz="105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050" i="0" dirty="0">
                <a:effectLst/>
                <a:latin typeface="Arial" panose="020B0604020202020204" pitchFamily="34" charset="0"/>
              </a:rPr>
              <a:t>3 </a:t>
            </a:r>
            <a:r>
              <a:rPr lang="zh-TW" altLang="en-US" sz="1050" i="0" dirty="0">
                <a:effectLst/>
                <a:latin typeface="Arial" panose="020B0604020202020204" pitchFamily="34" charset="0"/>
              </a:rPr>
              <a:t>詢問旅行社的導遊資質</a:t>
            </a: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導遊是您旅程中最重要的人之一，因此您需要確認旅行社的導遊是否具有資格和經驗。您可以詢問旅行社的導遊是否持有相關的證書和執照，以及他們的經驗和專業知識。同時，您還需要詢問是否有翻譯服務和如何解決當地的語言障礙，這可以讓您更好地了解當地文化和歷史。</a:t>
            </a:r>
            <a:endParaRPr lang="en-US" altLang="zh-TW" sz="105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050" i="0" dirty="0">
                <a:effectLst/>
                <a:latin typeface="Arial" panose="020B0604020202020204" pitchFamily="34" charset="0"/>
              </a:rPr>
              <a:t>4 </a:t>
            </a:r>
            <a:r>
              <a:rPr lang="zh-TW" altLang="en-US" sz="1050" i="0" dirty="0">
                <a:effectLst/>
                <a:latin typeface="Arial" panose="020B0604020202020204" pitchFamily="34" charset="0"/>
              </a:rPr>
              <a:t>了解該旅行社的服務內容</a:t>
            </a: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在選擇旅行社時，不僅要看他們所提供的行程內容，更要了解他們的服務內容。例如，有些旅行社會提供專業的導遊服務、機場接送、住宿訂房等等。如果你需要這些服務，那麼你就需要找一家能夠提供這些服務的旅行社。同時，你也要確保這些服務是否包含在旅行費用中，或是需要額外支付費用。</a:t>
            </a: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050" i="0" dirty="0">
                <a:effectLst/>
                <a:latin typeface="Arial" panose="020B0604020202020204" pitchFamily="34" charset="0"/>
              </a:rPr>
              <a:t>5 </a:t>
            </a:r>
            <a:r>
              <a:rPr lang="zh-TW" altLang="en-US" sz="1050" i="0" dirty="0">
                <a:effectLst/>
                <a:latin typeface="Arial" panose="020B0604020202020204" pitchFamily="34" charset="0"/>
              </a:rPr>
              <a:t>了解旅行社的評價和口碑</a:t>
            </a: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在選擇旅行社之前，建議先上網查詢該旅行社的評價和口碑。可以透過旅遊論壇、社群媒體、旅遊評論網站等途徑，看看其他旅客對該旅行社的評價和意見。不過，也要注意評價的真實性和客觀性，避免受到廣告或虛假評價的影響。在挑選旅行社時，也要注意該旅行社的行程安排和流程。一般來說，行程安排越詳細、流程越嚴謹，越能確保旅遊的順利和安全。同時，也要確認旅行社所提供的行程是否符合自己的需求和喜好，例如，是否有足夠的自由時間、是否包含必去景點等等。</a:t>
            </a: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050" i="0" dirty="0">
                <a:effectLst/>
                <a:latin typeface="Arial" panose="020B0604020202020204" pitchFamily="34" charset="0"/>
              </a:rPr>
              <a:t>6 </a:t>
            </a:r>
            <a:r>
              <a:rPr lang="zh-TW" altLang="en-US" sz="1050" i="0" dirty="0">
                <a:effectLst/>
                <a:latin typeface="Arial" panose="020B0604020202020204" pitchFamily="34" charset="0"/>
              </a:rPr>
              <a:t>確認旅行社的保險和賠償安排</a:t>
            </a: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在選擇旅行社時，也要注意其保險和賠償安排。一些旅行社可能會提供額外的保險，以確保旅客在旅行期間的安全。此外，也要了解旅行社的賠償安排，以便在旅途中出現任何問題時，能夠及時獲得相應的賠償和協助。</a:t>
            </a:r>
            <a:endParaRPr lang="en-US" altLang="zh-TW" sz="105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sz="1050" i="0" dirty="0">
                <a:effectLst/>
                <a:latin typeface="Arial" panose="020B0604020202020204" pitchFamily="34" charset="0"/>
              </a:rPr>
              <a:t>步驟</a:t>
            </a:r>
            <a:r>
              <a:rPr lang="en-US" altLang="zh-TW" sz="1050" i="0" dirty="0">
                <a:effectLst/>
                <a:latin typeface="Arial" panose="020B0604020202020204" pitchFamily="34" charset="0"/>
              </a:rPr>
              <a:t>7  </a:t>
            </a:r>
            <a:r>
              <a:rPr lang="zh-TW" altLang="en-US" sz="1050" i="0" dirty="0">
                <a:effectLst/>
                <a:latin typeface="Arial" panose="020B0604020202020204" pitchFamily="34" charset="0"/>
              </a:rPr>
              <a:t>確認旅行社的售後服務</a:t>
            </a:r>
            <a:br>
              <a:rPr lang="zh-TW" altLang="en-US" sz="1050" i="0" dirty="0">
                <a:effectLst/>
                <a:latin typeface="Arial" panose="020B0604020202020204" pitchFamily="34" charset="0"/>
              </a:rPr>
            </a:br>
            <a:r>
              <a:rPr lang="zh-TW" altLang="en-US" sz="1050" i="0" dirty="0">
                <a:effectLst/>
                <a:latin typeface="Arial" panose="020B0604020202020204" pitchFamily="34" charset="0"/>
              </a:rPr>
              <a:t>售後服務也是很重要的。在旅行期間，如果出現任何問題，需要能夠及時聯繫到旅行社的客服人員並得到解決。</a:t>
            </a:r>
            <a:endParaRPr lang="zh-TW" altLang="en-US" sz="105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764965-99E2-80BD-BF4A-2B4458A32D4C}"/>
              </a:ext>
            </a:extLst>
          </p:cNvPr>
          <p:cNvSpPr txBox="1"/>
          <p:nvPr/>
        </p:nvSpPr>
        <p:spPr>
          <a:xfrm>
            <a:off x="239518" y="116632"/>
            <a:ext cx="8508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作業一</a:t>
            </a:r>
            <a:r>
              <a:rPr lang="en-US" altLang="zh-TW" dirty="0"/>
              <a:t>:</a:t>
            </a:r>
            <a:r>
              <a:rPr lang="zh-TW" altLang="en-US" dirty="0"/>
              <a:t>仿效                                          或                                         或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將下面</a:t>
            </a:r>
            <a:r>
              <a:rPr lang="en-US" altLang="zh-TW" dirty="0"/>
              <a:t>[</a:t>
            </a:r>
            <a:r>
              <a:rPr lang="zh-TW" altLang="en-US" dirty="0"/>
              <a:t>如何正確選擇旅行社</a:t>
            </a:r>
            <a:r>
              <a:rPr lang="en-US" altLang="zh-TW" dirty="0"/>
              <a:t>]</a:t>
            </a:r>
            <a:r>
              <a:rPr lang="zh-TW" altLang="en-US" dirty="0"/>
              <a:t>，製作成一張</a:t>
            </a:r>
            <a:r>
              <a:rPr lang="en-US" altLang="zh-TW" dirty="0"/>
              <a:t>{</a:t>
            </a:r>
            <a:r>
              <a:rPr lang="zh-TW" altLang="en-US" dirty="0"/>
              <a:t>簡化、美化、圖化</a:t>
            </a:r>
            <a:r>
              <a:rPr lang="en-US" altLang="zh-TW" dirty="0"/>
              <a:t>}</a:t>
            </a:r>
            <a:r>
              <a:rPr lang="zh-TW" altLang="en-US" dirty="0"/>
              <a:t>之視覺</a:t>
            </a:r>
            <a:r>
              <a:rPr lang="en-US" altLang="zh-TW" dirty="0"/>
              <a:t>PPT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B3BFD-607D-030E-9E65-7750A2BE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41360"/>
            <a:ext cx="2268546" cy="15485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4938ADB-9196-61D2-CD7D-619E5254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53" y="136806"/>
            <a:ext cx="2304256" cy="1548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E4B0E3-F61F-D538-7849-BFDA2124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557" y="188640"/>
            <a:ext cx="2268546" cy="15457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71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36BFEF1-3C1B-4AB0-9DA1-21FB1C11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55748"/>
            <a:ext cx="7920880" cy="44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4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620688"/>
            <a:ext cx="7039957" cy="40391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941168"/>
            <a:ext cx="6601746" cy="136226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41A38D5-A4E0-5733-CD30-AC095A90F3EC}"/>
              </a:ext>
            </a:extLst>
          </p:cNvPr>
          <p:cNvSpPr txBox="1"/>
          <p:nvPr/>
        </p:nvSpPr>
        <p:spPr>
          <a:xfrm>
            <a:off x="239518" y="1166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範例一</a:t>
            </a:r>
          </a:p>
        </p:txBody>
      </p:sp>
    </p:spTree>
    <p:extLst>
      <p:ext uri="{BB962C8B-B14F-4D97-AF65-F5344CB8AC3E}">
        <p14:creationId xmlns:p14="http://schemas.microsoft.com/office/powerpoint/2010/main" val="26638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8" y="32211"/>
            <a:ext cx="5630061" cy="33056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061" y="3333258"/>
            <a:ext cx="6287377" cy="352474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BF1D0C8-F5C6-B6E8-7D67-256512861C66}"/>
              </a:ext>
            </a:extLst>
          </p:cNvPr>
          <p:cNvSpPr txBox="1"/>
          <p:nvPr/>
        </p:nvSpPr>
        <p:spPr>
          <a:xfrm>
            <a:off x="239518" y="1166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範例一</a:t>
            </a:r>
          </a:p>
        </p:txBody>
      </p:sp>
    </p:spTree>
    <p:extLst>
      <p:ext uri="{BB962C8B-B14F-4D97-AF65-F5344CB8AC3E}">
        <p14:creationId xmlns:p14="http://schemas.microsoft.com/office/powerpoint/2010/main" val="179638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0"/>
            <a:ext cx="6109177" cy="33721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386118"/>
            <a:ext cx="6109177" cy="347188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F67AE4C-635B-D5AD-8F9D-FC3046A4453D}"/>
              </a:ext>
            </a:extLst>
          </p:cNvPr>
          <p:cNvSpPr txBox="1"/>
          <p:nvPr/>
        </p:nvSpPr>
        <p:spPr>
          <a:xfrm>
            <a:off x="239518" y="1166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範例一</a:t>
            </a:r>
          </a:p>
        </p:txBody>
      </p:sp>
    </p:spTree>
    <p:extLst>
      <p:ext uri="{BB962C8B-B14F-4D97-AF65-F5344CB8AC3E}">
        <p14:creationId xmlns:p14="http://schemas.microsoft.com/office/powerpoint/2010/main" val="366632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7FD3402-ECE6-7304-3B56-EC050B27A73D}"/>
              </a:ext>
            </a:extLst>
          </p:cNvPr>
          <p:cNvSpPr txBox="1"/>
          <p:nvPr/>
        </p:nvSpPr>
        <p:spPr>
          <a:xfrm>
            <a:off x="287524" y="1124744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滴雞精怎麼選？</a:t>
            </a:r>
            <a:r>
              <a:rPr lang="en-US" altLang="zh-TW" sz="1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zh-TW" altLang="en-US" sz="1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個秘訣快做筆記</a:t>
            </a:r>
          </a:p>
          <a:p>
            <a:pPr algn="just"/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近年來食安問題連環爆，若不想自己花時間、動手製作滴雞精，又該如何在琳瑯滿目的滴雞精產品中，挑選到安心無負擔的優質品項？以下提供</a:t>
            </a:r>
            <a:r>
              <a:rPr lang="en-US" altLang="zh-TW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個挑選秘訣作為參考。</a:t>
            </a:r>
          </a:p>
          <a:p>
            <a:r>
              <a:rPr lang="en-US" altLang="zh-TW" sz="1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 1</a:t>
            </a:r>
            <a:r>
              <a:rPr lang="zh-TW" altLang="en-US" sz="1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：成分天然無添加？</a:t>
            </a:r>
          </a:p>
          <a:p>
            <a:pPr algn="just"/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坊間滴雞精依據淬練的方法不同，顏色有深有淺，但是遵循古法、現代化設備滴釀淬鍊，只萃取第一道最精華的純正滴雞精，應呈現「琥珀色」，完全不需調味就能散發濃醇香、無腥味、無雜質。至於其他顏色的滴雞精，可能是淬練過程中添加中藥材，抑或是淬練完成後為了增加賣相和口感，再加工調味所導致。</a:t>
            </a:r>
          </a:p>
          <a:p>
            <a:r>
              <a:rPr lang="en-US" altLang="zh-TW" sz="1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 2</a:t>
            </a:r>
            <a:r>
              <a:rPr lang="zh-TW" altLang="en-US" sz="1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：雞隻的選擇？</a:t>
            </a:r>
          </a:p>
          <a:p>
            <a:pPr algn="just"/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有好的雞，才能做出好的原味滴雞精！中醫觀點認為「以陽補虛」，製作滴雞精時盡量選擇運動量強、肉質結實、雄赳赳、氣昂昂的公雞，避免選擇母雞。母雞是蛋雞，淘汰後的老母雞油脂過多、肉質過老。</a:t>
            </a:r>
          </a:p>
          <a:p>
            <a:r>
              <a:rPr lang="en-US" altLang="zh-TW" sz="1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 3</a:t>
            </a:r>
            <a:r>
              <a:rPr lang="zh-TW" altLang="en-US" sz="1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：產銷履歷查得到？</a:t>
            </a:r>
          </a:p>
          <a:p>
            <a:pPr algn="just"/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銷履歷是確保食材來源安心的保障機制之一，民眾選購滴雞精產品時，可以先看看是否完整的生產履歷。目前國內有滴雞精業者，不但開放生產工廠及牧場供民眾參觀，其使用自有農場飼養、無施打生長激素、無藥物殘留、從小喝牛樟芝液及吃益生菌長大、自然放養</a:t>
            </a:r>
            <a:r>
              <a:rPr lang="en-US" altLang="zh-TW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</a:t>
            </a:r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週的黑羽土公雞，也從食材源頭就做好雞種挑選和雞隻飼養的嚴格把關，獲得產銷合一的認證，更值得消費者信賴。</a:t>
            </a:r>
          </a:p>
          <a:p>
            <a:r>
              <a:rPr lang="en-US" altLang="zh-TW" sz="1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 4</a:t>
            </a:r>
            <a:r>
              <a:rPr lang="zh-TW" altLang="en-US" sz="1400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：製程嚴謹、零生菌？</a:t>
            </a:r>
          </a:p>
          <a:p>
            <a:pPr algn="just"/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滴雞精的製作過程繁瑣，從具有產銷履歷之合法牧場到</a:t>
            </a:r>
            <a:r>
              <a:rPr lang="en-US" altLang="zh-TW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</a:t>
            </a:r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認證之屠宰廠，經由獸醫師檢疫合格後再進行宰殺，再從蒸煮、過濾、包裝到殺菌、裝箱、出廠，都需達到各種嚴謹的標準。民眾選購時可先瞭解產品製作工廠，是否獲得國家級</a:t>
            </a:r>
            <a:r>
              <a:rPr lang="en-US" altLang="zh-TW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</a:t>
            </a:r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HACCP</a:t>
            </a:r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ISO 22000</a:t>
            </a:r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ISO 14001</a:t>
            </a:r>
            <a:r>
              <a:rPr lang="zh-TW" alt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有機認證及食在安心等專業認證，好的產品需經高溫高壓殺菌製程，完全無生菌，例如真空包裝於耐熱、耐凍的食品鋁箔積層袋，接著運用高科技滅菌設備，再次確保安全性、零生菌且封鎖營養美味；接著，再檢視營養成分，高蛋白質、零脂肪、熱量低、無防腐劑、無人工添加物和調味料的滴雞精，才能讓人喝了健康少負擔。</a:t>
            </a:r>
            <a:endParaRPr lang="zh-TW" altLang="en-US" sz="1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B9A0986-EEF2-E011-82C7-453A35FABBD7}"/>
              </a:ext>
            </a:extLst>
          </p:cNvPr>
          <p:cNvSpPr txBox="1"/>
          <p:nvPr/>
        </p:nvSpPr>
        <p:spPr>
          <a:xfrm>
            <a:off x="239518" y="1166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範例二</a:t>
            </a:r>
          </a:p>
        </p:txBody>
      </p:sp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7FD3402-ECE6-7304-3B56-EC050B27A73D}"/>
              </a:ext>
            </a:extLst>
          </p:cNvPr>
          <p:cNvSpPr txBox="1"/>
          <p:nvPr/>
        </p:nvSpPr>
        <p:spPr>
          <a:xfrm>
            <a:off x="395536" y="1412776"/>
            <a:ext cx="84249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200" b="1" dirty="0">
                <a:solidFill>
                  <a:srgbClr val="F75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挑選滴雞精的秘訣</a:t>
            </a: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近年來食安問題連環爆，如何挑選到安心無負擔的優質滴雞精？</a:t>
            </a:r>
            <a:endParaRPr lang="en-US" altLang="zh-TW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TW" altLang="en-US" b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挑選的四個秘訣</a:t>
            </a:r>
            <a:endParaRPr lang="en-US" altLang="zh-TW" b="1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 algn="just"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75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成分天然無添加</a:t>
            </a:r>
            <a:r>
              <a:rPr lang="en-US" altLang="zh-TW" b="1" dirty="0">
                <a:solidFill>
                  <a:srgbClr val="F75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遵循古法、現代化設備滴釀淬鍊的純正滴雞精，應呈現「琥珀色」，完全不需調味就能散發濃醇香、無腥味、無雜質。</a:t>
            </a:r>
            <a:endParaRPr lang="en-US" altLang="zh-TW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 algn="just"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75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雞隻的選擇</a:t>
            </a:r>
            <a:r>
              <a:rPr lang="en-US" altLang="zh-TW" b="1" dirty="0">
                <a:solidFill>
                  <a:srgbClr val="F75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製作滴雞精時盡量選擇運動量強、肉質結實的公雞，避免選擇母雞。母雞是蛋雞，淘汰後的老母雞油脂過多、肉質過老。</a:t>
            </a:r>
            <a:endParaRPr lang="en-US" altLang="zh-TW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 algn="just"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75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產銷履歷查得到</a:t>
            </a:r>
            <a:r>
              <a:rPr lang="en-US" altLang="zh-TW" b="1" dirty="0">
                <a:solidFill>
                  <a:srgbClr val="F75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產銷履歷是確保食材來源安心的保障機制之一，民眾選購滴雞精產品時，可以先看看是否完整的生產履歷。</a:t>
            </a:r>
            <a:endParaRPr lang="en-US" altLang="zh-TW" b="0" i="0" dirty="0">
              <a:solidFill>
                <a:srgbClr val="3333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 algn="just"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75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製程嚴謹、零生菌</a:t>
            </a:r>
            <a:r>
              <a:rPr lang="en-US" altLang="zh-TW" b="1" dirty="0">
                <a:solidFill>
                  <a:srgbClr val="F75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滴雞精的製作過程繁瑣，民眾選購時可先瞭解產品製作工廠，是否獲得國家級認證及食在安心等專業認證，好的產品需經高溫高壓殺菌製程，完全無生菌。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5792A6E-625F-BF9A-7F7E-7582EEEFD3F0}"/>
              </a:ext>
            </a:extLst>
          </p:cNvPr>
          <p:cNvSpPr txBox="1"/>
          <p:nvPr/>
        </p:nvSpPr>
        <p:spPr>
          <a:xfrm>
            <a:off x="239518" y="1166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範例二</a:t>
            </a:r>
          </a:p>
        </p:txBody>
      </p:sp>
    </p:spTree>
    <p:extLst>
      <p:ext uri="{BB962C8B-B14F-4D97-AF65-F5344CB8AC3E}">
        <p14:creationId xmlns:p14="http://schemas.microsoft.com/office/powerpoint/2010/main" val="25101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16632"/>
            <a:ext cx="5849166" cy="29436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212976"/>
            <a:ext cx="5811619" cy="330729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79E5E56-261B-FCC3-577A-2BC7B33AFBEA}"/>
              </a:ext>
            </a:extLst>
          </p:cNvPr>
          <p:cNvSpPr txBox="1"/>
          <p:nvPr/>
        </p:nvSpPr>
        <p:spPr>
          <a:xfrm>
            <a:off x="239518" y="1166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範例二</a:t>
            </a:r>
          </a:p>
        </p:txBody>
      </p:sp>
    </p:spTree>
    <p:extLst>
      <p:ext uri="{BB962C8B-B14F-4D97-AF65-F5344CB8AC3E}">
        <p14:creationId xmlns:p14="http://schemas.microsoft.com/office/powerpoint/2010/main" val="31109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893</TotalTime>
  <Words>1425</Words>
  <Application>Microsoft Office PowerPoint</Application>
  <PresentationFormat>如螢幕大小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文鼎中楷</vt:lpstr>
      <vt:lpstr>microsoft jhenghei</vt:lpstr>
      <vt:lpstr>Arial</vt:lpstr>
      <vt:lpstr>Calibri</vt:lpstr>
      <vt:lpstr>Times New Roman</vt:lpstr>
      <vt:lpstr>Wingdings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個人申請，計分方式</dc:title>
  <dc:creator>TT</dc:creator>
  <cp:lastModifiedBy>C2</cp:lastModifiedBy>
  <cp:revision>96</cp:revision>
  <dcterms:created xsi:type="dcterms:W3CDTF">2017-01-16T13:26:16Z</dcterms:created>
  <dcterms:modified xsi:type="dcterms:W3CDTF">2024-03-12T06:16:29Z</dcterms:modified>
</cp:coreProperties>
</file>