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02-4C43-86DC-0E97036CB236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02-4C43-86DC-0E97036CB236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02-4C43-86DC-0E97036CB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79-4503-826B-7D7594841845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79-4503-826B-7D7594841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5531968"/>
        <c:axId val="545532360"/>
      </c:barChart>
      <c:lineChart>
        <c:grouping val="standard"/>
        <c:varyColors val="0"/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79-4503-826B-7D7594841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5531968"/>
        <c:axId val="545532360"/>
      </c:lineChart>
      <c:catAx>
        <c:axId val="54553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24-4213-9252-40159B116F8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24-4213-9252-40159B116F8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24-4213-9252-40159B116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5531968"/>
        <c:axId val="545532360"/>
      </c:barChart>
      <c:catAx>
        <c:axId val="54553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spcFirstLastPara="1" vertOverflow="ellipsis" vert="wordArtVertRtl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spcFirstLastPara="1" vertOverflow="ellipsis" vert="wordArtVertRtl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7091-4B74-A3E4-1B90D9AE536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7091-4B74-A3E4-1B90D9AE536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7091-4B74-A3E4-1B90D9AE536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7091-4B74-A3E4-1B90D9AE536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7091-4B74-A3E4-1B90D9AE536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7091-4B74-A3E4-1B90D9AE536C}"/>
              </c:ext>
            </c:extLst>
          </c:dPt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091-4B74-A3E4-1B90D9AE536C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E-7091-4B74-A3E4-1B90D9AE536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0-7091-4B74-A3E4-1B90D9AE536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2-7091-4B74-A3E4-1B90D9AE536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4-7091-4B74-A3E4-1B90D9AE536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6-7091-4B74-A3E4-1B90D9AE536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8-7091-4B74-A3E4-1B90D9AE536C}"/>
              </c:ext>
            </c:extLst>
          </c:dPt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7091-4B74-A3E4-1B90D9AE536C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B-7091-4B74-A3E4-1B90D9AE536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D-7091-4B74-A3E4-1B90D9AE536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F-7091-4B74-A3E4-1B90D9AE536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1-7091-4B74-A3E4-1B90D9AE536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3-7091-4B74-A3E4-1B90D9AE536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5-7091-4B74-A3E4-1B90D9AE536C}"/>
              </c:ext>
            </c:extLst>
          </c:dPt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7091-4B74-A3E4-1B90D9AE5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289B-48C0-9065-B0F5E4EFB5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289B-48C0-9065-B0F5E4EFB5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289B-48C0-9065-B0F5E4EFB5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289B-48C0-9065-B0F5E4EFB55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289B-48C0-9065-B0F5E4EFB55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289B-48C0-9065-B0F5E4EFB55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289B-48C0-9065-B0F5E4EFB55B}"/>
              </c:ext>
            </c:extLst>
          </c:dPt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89B-48C0-9065-B0F5E4EFB55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0-289B-48C0-9065-B0F5E4EFB5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2-289B-48C0-9065-B0F5E4EFB5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4-289B-48C0-9065-B0F5E4EFB5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6-289B-48C0-9065-B0F5E4EFB55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8-289B-48C0-9065-B0F5E4EFB55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A-289B-48C0-9065-B0F5E4EFB55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C-289B-48C0-9065-B0F5E4EFB55B}"/>
              </c:ext>
            </c:extLst>
          </c:dPt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289B-48C0-9065-B0F5E4EFB55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F-289B-48C0-9065-B0F5E4EFB5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1-289B-48C0-9065-B0F5E4EFB5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3-289B-48C0-9065-B0F5E4EFB5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5-289B-48C0-9065-B0F5E4EFB55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7-289B-48C0-9065-B0F5E4EFB55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9-289B-48C0-9065-B0F5E4EFB55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B-289B-48C0-9065-B0F5E4EFB55B}"/>
              </c:ext>
            </c:extLst>
          </c:dPt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289B-48C0-9065-B0F5E4EFB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50"/>
        <c:secondPieSize val="75"/>
        <c:serLines>
          <c:spPr>
            <a:ln w="9525" cap="flat" cmpd="sng" algn="ctr">
              <a:solidFill>
                <a:schemeClr val="lt1">
                  <a:lumMod val="95000"/>
                  <a:alpha val="54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2259222712188926E-2"/>
          <c:y val="0.20133703585976803"/>
          <c:w val="0.93257427508296087"/>
          <c:h val="0.60765604412838969"/>
        </c:manualLayout>
      </c:layout>
      <c:pie3DChart>
        <c:varyColors val="1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explosion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1254-4E58-BF6F-0FFE881DE34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1254-4E58-BF6F-0FFE881DE34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1254-4E58-BF6F-0FFE881DE34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1254-4E58-BF6F-0FFE881DE347}"/>
              </c:ext>
            </c:extLst>
          </c:dPt>
          <c:dPt>
            <c:idx val="4"/>
            <c:bubble3D val="0"/>
            <c:explosion val="14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1254-4E58-BF6F-0FFE881DE34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1254-4E58-BF6F-0FFE881DE347}"/>
              </c:ext>
            </c:extLst>
          </c:dPt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254-4E58-BF6F-0FFE881DE347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E-1254-4E58-BF6F-0FFE881DE34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0-1254-4E58-BF6F-0FFE881DE34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2-1254-4E58-BF6F-0FFE881DE34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4-1254-4E58-BF6F-0FFE881DE34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6-1254-4E58-BF6F-0FFE881DE34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8-1254-4E58-BF6F-0FFE881DE347}"/>
              </c:ext>
            </c:extLst>
          </c:dPt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1254-4E58-BF6F-0FFE881DE347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B-1254-4E58-BF6F-0FFE881DE34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D-1254-4E58-BF6F-0FFE881DE34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F-1254-4E58-BF6F-0FFE881DE34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1-1254-4E58-BF6F-0FFE881DE34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3-1254-4E58-BF6F-0FFE881DE34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5-1254-4E58-BF6F-0FFE881DE347}"/>
              </c:ext>
            </c:extLst>
          </c:dPt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1254-4E58-BF6F-0FFE881DE3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3-43D5-AA8A-5FBC10396E48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3-43D5-AA8A-5FBC10396E48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D3-43D5-AA8A-5FBC10396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531968"/>
        <c:axId val="545532360"/>
      </c:radarChart>
      <c:catAx>
        <c:axId val="545531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xVal>
          <c:y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50-445E-8981-4314A0F8F2B7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xVal>
          <c:y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50-445E-8981-4314A0F8F2B7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xVal>
          <c:y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C50-445E-8981-4314A0F8F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531968"/>
        <c:axId val="545532360"/>
      </c:scatterChart>
      <c:valAx>
        <c:axId val="545531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crossBetween val="midCat"/>
      </c:val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3A-4802-BE84-A6E614515790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3A-4802-BE84-A6E614515790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3A-4802-BE84-A6E614515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5531968"/>
        <c:axId val="545532360"/>
      </c:lineChart>
      <c:catAx>
        <c:axId val="545531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tockChart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CA-4C90-825A-44657DCD2039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CA-4C90-825A-44657DCD2039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CA-4C90-825A-44657DCD2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545531968"/>
        <c:axId val="545532360"/>
      </c:stockChart>
      <c:catAx>
        <c:axId val="54553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560947"/>
              </p:ext>
            </p:extLst>
          </p:nvPr>
        </p:nvGraphicFramePr>
        <p:xfrm>
          <a:off x="4945191" y="3414073"/>
          <a:ext cx="3999700" cy="2404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465032"/>
              </p:ext>
            </p:extLst>
          </p:nvPr>
        </p:nvGraphicFramePr>
        <p:xfrm>
          <a:off x="4846345" y="3497532"/>
          <a:ext cx="4143716" cy="251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6" name="圖表 1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761097"/>
              </p:ext>
            </p:extLst>
          </p:nvPr>
        </p:nvGraphicFramePr>
        <p:xfrm>
          <a:off x="4810462" y="3429000"/>
          <a:ext cx="4187951" cy="2428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38170"/>
              </p:ext>
            </p:extLst>
          </p:nvPr>
        </p:nvGraphicFramePr>
        <p:xfrm>
          <a:off x="4788022" y="525858"/>
          <a:ext cx="4033331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938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一月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315521"/>
              </p:ext>
            </p:extLst>
          </p:nvPr>
        </p:nvGraphicFramePr>
        <p:xfrm>
          <a:off x="4944858" y="3618128"/>
          <a:ext cx="3892160" cy="2228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802920"/>
              </p:ext>
            </p:extLst>
          </p:nvPr>
        </p:nvGraphicFramePr>
        <p:xfrm>
          <a:off x="4918288" y="3434343"/>
          <a:ext cx="3750928" cy="2251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97278"/>
              </p:ext>
            </p:extLst>
          </p:nvPr>
        </p:nvGraphicFramePr>
        <p:xfrm>
          <a:off x="4905025" y="3524975"/>
          <a:ext cx="4143819" cy="2384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645090"/>
              </p:ext>
            </p:extLst>
          </p:nvPr>
        </p:nvGraphicFramePr>
        <p:xfrm>
          <a:off x="4736478" y="3429000"/>
          <a:ext cx="4252419" cy="2325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110704"/>
              </p:ext>
            </p:extLst>
          </p:nvPr>
        </p:nvGraphicFramePr>
        <p:xfrm>
          <a:off x="4828595" y="3572704"/>
          <a:ext cx="3711668" cy="227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506089"/>
              </p:ext>
            </p:extLst>
          </p:nvPr>
        </p:nvGraphicFramePr>
        <p:xfrm>
          <a:off x="4747056" y="3471974"/>
          <a:ext cx="4143716" cy="227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139688"/>
              </p:ext>
            </p:extLst>
          </p:nvPr>
        </p:nvGraphicFramePr>
        <p:xfrm>
          <a:off x="4645335" y="3429000"/>
          <a:ext cx="3783676" cy="227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684</TotalTime>
  <Words>673</Words>
  <Application>Microsoft Office PowerPoint</Application>
  <PresentationFormat>如螢幕大小 (4:3)</PresentationFormat>
  <Paragraphs>471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84</cp:revision>
  <dcterms:created xsi:type="dcterms:W3CDTF">2017-01-16T13:26:16Z</dcterms:created>
  <dcterms:modified xsi:type="dcterms:W3CDTF">2024-03-26T07:14:01Z</dcterms:modified>
</cp:coreProperties>
</file>