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37A2-7FAA-471E-93AA-DED65F436505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E05F-D0B5-4E9F-9D28-AF584ABFCB3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Nouvelle item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00892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Nouvelle item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00892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3108" y="2214554"/>
            <a:ext cx="4071966" cy="1428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Les champs </a:t>
            </a:r>
            <a:r>
              <a:rPr lang="fr-FR" dirty="0" smtClean="0"/>
              <a:t>ne sont pas</a:t>
            </a:r>
          </a:p>
          <a:p>
            <a:pPr algn="ctr"/>
            <a:r>
              <a:rPr lang="fr-FR" dirty="0" smtClean="0"/>
              <a:t>remplis.</a:t>
            </a:r>
            <a:endParaRPr lang="fr-FR" dirty="0"/>
          </a:p>
        </p:txBody>
      </p:sp>
      <p:sp>
        <p:nvSpPr>
          <p:cNvPr id="21" name="Triangle isocèle 20"/>
          <p:cNvSpPr/>
          <p:nvPr/>
        </p:nvSpPr>
        <p:spPr>
          <a:xfrm>
            <a:off x="2285984" y="2428868"/>
            <a:ext cx="1071570" cy="92869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!</a:t>
            </a:r>
            <a:endParaRPr lang="fr-FR" sz="4400" dirty="0"/>
          </a:p>
        </p:txBody>
      </p:sp>
      <p:sp>
        <p:nvSpPr>
          <p:cNvPr id="22" name="Rectangle 21"/>
          <p:cNvSpPr/>
          <p:nvPr/>
        </p:nvSpPr>
        <p:spPr>
          <a:xfrm>
            <a:off x="5072066" y="3071810"/>
            <a:ext cx="785818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OK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Nouvelle item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00892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4214818"/>
            <a:ext cx="17859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57388" y="4214818"/>
            <a:ext cx="1785918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Étiquette 2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08" y="428607"/>
          <a:ext cx="8143936" cy="35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4"/>
                <a:gridCol w="2035984"/>
                <a:gridCol w="2035984"/>
                <a:gridCol w="2035984"/>
              </a:tblGrid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Quantité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Échelle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55g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</a:t>
                      </a:r>
                      <a:endParaRPr lang="fr-FR" dirty="0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0918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5000636"/>
            <a:ext cx="1714512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Équipement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42844" y="4572008"/>
            <a:ext cx="249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Modifier un équipement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542926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5929330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43174" y="5000636"/>
            <a:ext cx="128588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43174" y="5857892"/>
            <a:ext cx="128588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43174" y="5429264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643174" y="6286520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55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214810" y="5000636"/>
            <a:ext cx="128588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214810" y="5429264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357818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15206" y="6143644"/>
            <a:ext cx="1714512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146</Words>
  <Application>Microsoft Office PowerPoint</Application>
  <PresentationFormat>Affichage à l'écran 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Bruno Lédée</dc:creator>
  <cp:lastModifiedBy>Bruno Lédée</cp:lastModifiedBy>
  <cp:revision>1</cp:revision>
  <dcterms:created xsi:type="dcterms:W3CDTF">2015-03-17T13:48:34Z</dcterms:created>
  <dcterms:modified xsi:type="dcterms:W3CDTF">2015-03-17T14:45:37Z</dcterms:modified>
</cp:coreProperties>
</file>