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63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RECOPELA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EQUIPO 5MENTARIOS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186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RECOMENDADOR</a:t>
            </a:r>
            <a:endParaRPr lang="es-PE" dirty="0"/>
          </a:p>
        </p:txBody>
      </p:sp>
      <p:pic>
        <p:nvPicPr>
          <p:cNvPr id="6" name="Marcador de conteni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2421"/>
            <a:ext cx="7074568" cy="46655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ángulo redondeado 6"/>
          <p:cNvSpPr/>
          <p:nvPr/>
        </p:nvSpPr>
        <p:spPr>
          <a:xfrm>
            <a:off x="7459579" y="2192421"/>
            <a:ext cx="4186989" cy="430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TECNOLOGIA: java</a:t>
            </a:r>
          </a:p>
          <a:p>
            <a:r>
              <a:rPr lang="es-PE" dirty="0" smtClean="0"/>
              <a:t>ESTILO: REST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5205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TEST DEL RECOMENDADOR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51" y="2251876"/>
            <a:ext cx="11117596" cy="46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3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grpSp>
        <p:nvGrpSpPr>
          <p:cNvPr id="4" name="Grupo 3"/>
          <p:cNvGrpSpPr/>
          <p:nvPr/>
        </p:nvGrpSpPr>
        <p:grpSpPr>
          <a:xfrm>
            <a:off x="3598606" y="3333135"/>
            <a:ext cx="4306529" cy="1887793"/>
            <a:chOff x="3598606" y="3333135"/>
            <a:chExt cx="4306529" cy="1887793"/>
          </a:xfrm>
        </p:grpSpPr>
        <p:sp>
          <p:nvSpPr>
            <p:cNvPr id="5" name="Rectángulo redondeado 4"/>
            <p:cNvSpPr/>
            <p:nvPr/>
          </p:nvSpPr>
          <p:spPr>
            <a:xfrm rot="20039231">
              <a:off x="3598606" y="3333135"/>
              <a:ext cx="4306529" cy="188779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CuadroTexto 5"/>
            <p:cNvSpPr txBox="1"/>
            <p:nvPr/>
          </p:nvSpPr>
          <p:spPr>
            <a:xfrm rot="19907535">
              <a:off x="3619765" y="3769200"/>
              <a:ext cx="42642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6000" dirty="0" smtClean="0"/>
                <a:t>Pendiente</a:t>
              </a:r>
              <a:endParaRPr lang="es-PE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0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INTRODUCCION AL SISTEMA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RECOPELAS es una alternativa </a:t>
            </a:r>
            <a:r>
              <a:rPr lang="es-ES" dirty="0"/>
              <a:t>rápida y fácil de consultar que películas están disponibles del genero de nuestra </a:t>
            </a:r>
            <a:r>
              <a:rPr lang="es-ES" dirty="0" smtClean="0"/>
              <a:t>preferencia, para disfrutar en VOD o cines de nuestra localidad.</a:t>
            </a:r>
          </a:p>
          <a:p>
            <a:r>
              <a:rPr lang="es-ES" dirty="0" smtClean="0"/>
              <a:t>Nuestras ventajas competitivas son:</a:t>
            </a:r>
          </a:p>
          <a:p>
            <a:pPr lvl="1"/>
            <a:r>
              <a:rPr lang="es-ES" dirty="0" smtClean="0"/>
              <a:t>DISPONIBILIDAD: 24x7 de la mayor base de películas del mundo y su disponibilidad en plataformas VOD y cines locales.</a:t>
            </a:r>
          </a:p>
          <a:p>
            <a:pPr lvl="1"/>
            <a:r>
              <a:rPr lang="es-ES" dirty="0" smtClean="0"/>
              <a:t>PERSONALIZACIÓN de nuestras preferencias cinematográficas en la aplicación así como las películas que ya vimos.</a:t>
            </a:r>
          </a:p>
          <a:p>
            <a:pPr lvl="1"/>
            <a:r>
              <a:rPr lang="es-ES" dirty="0" smtClean="0"/>
              <a:t>GRATUIDAD: La aplicación es 100% gratuita. El modelo económico del proyecto se sustenta en el desvío de trafico hacia las webs de nuestros patrocinadores, </a:t>
            </a:r>
            <a:r>
              <a:rPr lang="es-ES" dirty="0" err="1" smtClean="0"/>
              <a:t>asi</a:t>
            </a:r>
            <a:r>
              <a:rPr lang="es-ES" dirty="0" smtClean="0"/>
              <a:t> como alquiler de espacio para publicidad de las paginas mas </a:t>
            </a:r>
            <a:r>
              <a:rPr lang="es-ES" dirty="0" err="1" smtClean="0"/>
              <a:t>rankeadas</a:t>
            </a:r>
            <a:r>
              <a:rPr lang="es-ES" dirty="0" smtClean="0"/>
              <a:t>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751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DISEÑO FUNCIONAL</a:t>
            </a:r>
            <a:endParaRPr lang="es-PE" dirty="0"/>
          </a:p>
        </p:txBody>
      </p:sp>
      <p:grpSp>
        <p:nvGrpSpPr>
          <p:cNvPr id="6" name="Grupo 5"/>
          <p:cNvGrpSpPr/>
          <p:nvPr/>
        </p:nvGrpSpPr>
        <p:grpSpPr>
          <a:xfrm>
            <a:off x="3598606" y="3333135"/>
            <a:ext cx="4306529" cy="1887793"/>
            <a:chOff x="3598606" y="3333135"/>
            <a:chExt cx="4306529" cy="1887793"/>
          </a:xfrm>
        </p:grpSpPr>
        <p:sp>
          <p:nvSpPr>
            <p:cNvPr id="4" name="Rectángulo redondeado 3"/>
            <p:cNvSpPr/>
            <p:nvPr/>
          </p:nvSpPr>
          <p:spPr>
            <a:xfrm rot="20039231">
              <a:off x="3598606" y="3333135"/>
              <a:ext cx="4306529" cy="188779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CuadroTexto 4"/>
            <p:cNvSpPr txBox="1"/>
            <p:nvPr/>
          </p:nvSpPr>
          <p:spPr>
            <a:xfrm rot="19907535">
              <a:off x="3619765" y="3769200"/>
              <a:ext cx="42642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6000" dirty="0" smtClean="0"/>
                <a:t>Pendiente</a:t>
              </a:r>
              <a:endParaRPr lang="es-PE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993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DESAFIOS DE LOS SISTEMAS DISTRIBUIDOS</a:t>
            </a:r>
            <a:endParaRPr lang="es-PE" dirty="0"/>
          </a:p>
        </p:txBody>
      </p:sp>
      <p:grpSp>
        <p:nvGrpSpPr>
          <p:cNvPr id="4" name="Grupo 3"/>
          <p:cNvGrpSpPr/>
          <p:nvPr/>
        </p:nvGrpSpPr>
        <p:grpSpPr>
          <a:xfrm>
            <a:off x="3598606" y="3333135"/>
            <a:ext cx="4306529" cy="1887793"/>
            <a:chOff x="3598606" y="3333135"/>
            <a:chExt cx="4306529" cy="1887793"/>
          </a:xfrm>
        </p:grpSpPr>
        <p:sp>
          <p:nvSpPr>
            <p:cNvPr id="5" name="Rectángulo redondeado 4"/>
            <p:cNvSpPr/>
            <p:nvPr/>
          </p:nvSpPr>
          <p:spPr>
            <a:xfrm rot="20039231">
              <a:off x="3598606" y="3333135"/>
              <a:ext cx="4306529" cy="1887793"/>
            </a:xfrm>
            <a:prstGeom prst="roundRect">
              <a:avLst/>
            </a:prstGeom>
            <a:noFill/>
            <a:ln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" name="CuadroTexto 5"/>
            <p:cNvSpPr txBox="1"/>
            <p:nvPr/>
          </p:nvSpPr>
          <p:spPr>
            <a:xfrm rot="19907535">
              <a:off x="3619765" y="3769200"/>
              <a:ext cx="42642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6000" dirty="0" smtClean="0"/>
                <a:t>Pendiente</a:t>
              </a:r>
              <a:endParaRPr lang="es-PE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75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 PLANTEADA</a:t>
            </a:r>
            <a:endParaRPr lang="es-PE" dirty="0"/>
          </a:p>
        </p:txBody>
      </p:sp>
      <p:pic>
        <p:nvPicPr>
          <p:cNvPr id="4" name="pi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21" y="1834166"/>
            <a:ext cx="7308647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FUNCIONALIDADES</a:t>
            </a:r>
            <a:endParaRPr lang="es-PE" dirty="0"/>
          </a:p>
        </p:txBody>
      </p:sp>
      <p:sp>
        <p:nvSpPr>
          <p:cNvPr id="4" name="Rectángulo redondeado 3"/>
          <p:cNvSpPr/>
          <p:nvPr/>
        </p:nvSpPr>
        <p:spPr>
          <a:xfrm>
            <a:off x="468437" y="2161309"/>
            <a:ext cx="2769874" cy="217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r>
              <a:rPr lang="es-PE" b="1" dirty="0" smtClean="0"/>
              <a:t>AUTENTICAR USUARIO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74" y="2788585"/>
            <a:ext cx="1366326" cy="1366326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4254779" y="2161309"/>
            <a:ext cx="2395403" cy="2174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r>
              <a:rPr lang="es-PE" b="1" dirty="0" smtClean="0"/>
              <a:t>REGISTRAR USUARIO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90" y="2552148"/>
            <a:ext cx="1783227" cy="1783227"/>
          </a:xfrm>
          <a:prstGeom prst="rect">
            <a:avLst/>
          </a:prstGeom>
        </p:spPr>
      </p:pic>
      <p:sp>
        <p:nvSpPr>
          <p:cNvPr id="12" name="Rectángulo redondeado 11"/>
          <p:cNvSpPr/>
          <p:nvPr/>
        </p:nvSpPr>
        <p:spPr>
          <a:xfrm>
            <a:off x="7848913" y="2140886"/>
            <a:ext cx="2717808" cy="2132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r>
              <a:rPr lang="es-PE" b="1" dirty="0" smtClean="0"/>
              <a:t>SOLICITAR RECOMENDACIÓN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13" y="2795893"/>
            <a:ext cx="1745481" cy="13905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92" y="2756876"/>
            <a:ext cx="982932" cy="982932"/>
          </a:xfrm>
          <a:prstGeom prst="rect">
            <a:avLst/>
          </a:prstGeom>
        </p:spPr>
      </p:pic>
      <p:grpSp>
        <p:nvGrpSpPr>
          <p:cNvPr id="14" name="Grupo 13"/>
          <p:cNvGrpSpPr/>
          <p:nvPr/>
        </p:nvGrpSpPr>
        <p:grpSpPr>
          <a:xfrm>
            <a:off x="2514600" y="4962651"/>
            <a:ext cx="2230275" cy="1721538"/>
            <a:chOff x="1311445" y="5028293"/>
            <a:chExt cx="2230275" cy="1721538"/>
          </a:xfrm>
        </p:grpSpPr>
        <p:sp>
          <p:nvSpPr>
            <p:cNvPr id="13" name="Rectángulo redondeado 12"/>
            <p:cNvSpPr/>
            <p:nvPr/>
          </p:nvSpPr>
          <p:spPr>
            <a:xfrm>
              <a:off x="1311445" y="5028293"/>
              <a:ext cx="2230275" cy="17215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b="1" dirty="0" smtClean="0"/>
            </a:p>
            <a:p>
              <a:pPr algn="ctr"/>
              <a:endParaRPr lang="es-PE" b="1" dirty="0"/>
            </a:p>
            <a:p>
              <a:pPr algn="ctr"/>
              <a:endParaRPr lang="es-PE" b="1" dirty="0" smtClean="0"/>
            </a:p>
            <a:p>
              <a:pPr algn="ctr"/>
              <a:r>
                <a:rPr lang="es-PE" b="1" dirty="0" smtClean="0"/>
                <a:t>REGISTRAR CALIFICACIÓN</a:t>
              </a:r>
            </a:p>
            <a:p>
              <a:pPr algn="ctr"/>
              <a:endParaRPr lang="es-PE" dirty="0"/>
            </a:p>
            <a:p>
              <a:pPr algn="ctr"/>
              <a:endParaRPr lang="es-PE" dirty="0" smtClean="0"/>
            </a:p>
            <a:p>
              <a:pPr algn="ctr"/>
              <a:endParaRPr lang="es-PE" dirty="0"/>
            </a:p>
            <a:p>
              <a:pPr algn="ctr"/>
              <a:endParaRPr lang="es-PE" dirty="0" smtClean="0"/>
            </a:p>
            <a:p>
              <a:pPr algn="ctr"/>
              <a:endParaRPr lang="es-PE" dirty="0"/>
            </a:p>
            <a:p>
              <a:pPr algn="ctr"/>
              <a:endParaRPr lang="es-PE" dirty="0" smtClean="0"/>
            </a:p>
            <a:p>
              <a:pPr algn="ctr"/>
              <a:endParaRPr lang="es-PE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1009" y="5657210"/>
              <a:ext cx="1311145" cy="1092621"/>
            </a:xfrm>
            <a:prstGeom prst="rect">
              <a:avLst/>
            </a:prstGeom>
          </p:spPr>
        </p:pic>
      </p:grpSp>
      <p:sp>
        <p:nvSpPr>
          <p:cNvPr id="15" name="Rectángulo redondeado 14"/>
          <p:cNvSpPr/>
          <p:nvPr/>
        </p:nvSpPr>
        <p:spPr>
          <a:xfrm>
            <a:off x="6931743" y="5220928"/>
            <a:ext cx="2064774" cy="14632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b="1" dirty="0" smtClean="0"/>
          </a:p>
          <a:p>
            <a:pPr algn="ctr"/>
            <a:endParaRPr lang="es-PE" b="1" dirty="0"/>
          </a:p>
          <a:p>
            <a:pPr algn="ctr"/>
            <a:endParaRPr lang="es-PE" b="1" dirty="0" smtClean="0"/>
          </a:p>
          <a:p>
            <a:pPr algn="ctr"/>
            <a:r>
              <a:rPr lang="es-PE" b="1" dirty="0" smtClean="0"/>
              <a:t>CONSULTAR HISTORIAL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7" y="5760945"/>
            <a:ext cx="923244" cy="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OBTENCION DE LA DATA DE IMDB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270" y="3612152"/>
            <a:ext cx="1218573" cy="1218573"/>
          </a:xfrm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25" y="5192611"/>
            <a:ext cx="1673061" cy="1646575"/>
          </a:xfrm>
          <a:prstGeom prst="rect">
            <a:avLst/>
          </a:prstGeom>
        </p:spPr>
      </p:pic>
      <p:sp>
        <p:nvSpPr>
          <p:cNvPr id="7" name="Flecha a la derecha con muesca 6"/>
          <p:cNvSpPr/>
          <p:nvPr/>
        </p:nvSpPr>
        <p:spPr>
          <a:xfrm>
            <a:off x="6112041" y="3891214"/>
            <a:ext cx="1519677" cy="9395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916" y="2770053"/>
            <a:ext cx="4541084" cy="2902775"/>
          </a:xfrm>
          <a:prstGeom prst="rect">
            <a:avLst/>
          </a:prstGeom>
        </p:spPr>
      </p:pic>
      <p:sp>
        <p:nvSpPr>
          <p:cNvPr id="9" name="Flecha a la derecha con muesca 8"/>
          <p:cNvSpPr/>
          <p:nvPr/>
        </p:nvSpPr>
        <p:spPr>
          <a:xfrm>
            <a:off x="2956652" y="3891214"/>
            <a:ext cx="1519677" cy="939511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35" y="3159400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LOGUEO Y MENSAJERÍA</a:t>
            </a:r>
            <a:endParaRPr lang="es-PE" dirty="0"/>
          </a:p>
        </p:txBody>
      </p:sp>
      <p:pic>
        <p:nvPicPr>
          <p:cNvPr id="5" name="Marcador de contenido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" y="2192421"/>
            <a:ext cx="7074568" cy="4665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 redondeado 5"/>
          <p:cNvSpPr/>
          <p:nvPr/>
        </p:nvSpPr>
        <p:spPr>
          <a:xfrm>
            <a:off x="7652084" y="2192421"/>
            <a:ext cx="4186989" cy="4304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TECNOLOGIA: java</a:t>
            </a:r>
          </a:p>
          <a:p>
            <a:r>
              <a:rPr lang="es-PE" dirty="0" smtClean="0"/>
              <a:t>ESTILO: REST</a:t>
            </a:r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  <a:p>
            <a:pPr algn="ctr"/>
            <a:endParaRPr lang="es-PE" dirty="0" smtClean="0"/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4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TEST DE LA MENSAJERÍA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2179688"/>
            <a:ext cx="10629363" cy="422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271</TotalTime>
  <Words>171</Words>
  <Application>Microsoft Office PowerPoint</Application>
  <PresentationFormat>Panorámica</PresentationFormat>
  <Paragraphs>85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Berlín</vt:lpstr>
      <vt:lpstr>RECOPELA</vt:lpstr>
      <vt:lpstr>INTRODUCCION AL SISTEMA</vt:lpstr>
      <vt:lpstr>DISEÑO FUNCIONAL</vt:lpstr>
      <vt:lpstr>DESAFIOS DE LOS SISTEMAS DISTRIBUIDOS</vt:lpstr>
      <vt:lpstr>ARQUITECTURA PLANTEADA</vt:lpstr>
      <vt:lpstr>FUNCIONALIDADES</vt:lpstr>
      <vt:lpstr>OBTENCION DE LA DATA DE IMDB</vt:lpstr>
      <vt:lpstr>LOGUEO Y MENSAJERÍA</vt:lpstr>
      <vt:lpstr>TEST DE LA MENSAJERÍA</vt:lpstr>
      <vt:lpstr>RECOMENDADOR</vt:lpstr>
      <vt:lpstr>TEST DEL RECOMENDADOR</vt:lpstr>
      <vt:lpstr>CONCLUSIONES</vt:lpstr>
    </vt:vector>
  </TitlesOfParts>
  <Company>AZTCOL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RECOPELA</dc:title>
  <dc:creator>Ana Cecilia Gutierrez Zubieta</dc:creator>
  <cp:lastModifiedBy>Ana Cecilia Gutierrez Zubieta</cp:lastModifiedBy>
  <cp:revision>14</cp:revision>
  <dcterms:created xsi:type="dcterms:W3CDTF">2018-05-08T18:11:19Z</dcterms:created>
  <dcterms:modified xsi:type="dcterms:W3CDTF">2018-05-08T22:42:30Z</dcterms:modified>
</cp:coreProperties>
</file>