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RECOPELA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EQUIPO 5MENTARIOS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18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RECOMENDADOR</a:t>
            </a:r>
            <a:endParaRPr lang="es-PE" dirty="0"/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2421"/>
            <a:ext cx="7074568" cy="46655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redondeado 6"/>
          <p:cNvSpPr/>
          <p:nvPr/>
        </p:nvSpPr>
        <p:spPr>
          <a:xfrm>
            <a:off x="7459579" y="2192421"/>
            <a:ext cx="4186989" cy="430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TECNOLOGIA: java</a:t>
            </a:r>
          </a:p>
          <a:p>
            <a:r>
              <a:rPr lang="es-PE" dirty="0" smtClean="0"/>
              <a:t>ESTILO: REST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520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TEST DEL RECOMENDADOR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51" y="2251876"/>
            <a:ext cx="11117596" cy="460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502521" y="2108272"/>
            <a:ext cx="11181479" cy="4419527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La utilización de SOA permite que la aplicación se expanda a siguientes </a:t>
            </a:r>
            <a:r>
              <a:rPr lang="es-PE" dirty="0" err="1" smtClean="0"/>
              <a:t>etapas,reutilizando</a:t>
            </a:r>
            <a:r>
              <a:rPr lang="es-PE" dirty="0" smtClean="0"/>
              <a:t> servicios ya construidos. Permitió </a:t>
            </a:r>
            <a:r>
              <a:rPr lang="es-PE" dirty="0"/>
              <a:t>avanzar de forma </a:t>
            </a:r>
            <a:r>
              <a:rPr lang="es-PE" dirty="0" smtClean="0"/>
              <a:t>rápida, </a:t>
            </a:r>
            <a:r>
              <a:rPr lang="es-PE" dirty="0"/>
              <a:t>coordinada e independiente en la etapa de </a:t>
            </a:r>
            <a:r>
              <a:rPr lang="es-PE" dirty="0" smtClean="0"/>
              <a:t>desarrollo, sin dependencias de otros procesos, ofreciendo flexibilidad y agilidad.</a:t>
            </a:r>
          </a:p>
          <a:p>
            <a:r>
              <a:rPr lang="es-ES" dirty="0"/>
              <a:t>El hecho de que SOA permita servicios agnósticos y heterogéneos nos permitió dividir el proyecto en diferentes </a:t>
            </a:r>
            <a:r>
              <a:rPr lang="es-ES" dirty="0" err="1" smtClean="0"/>
              <a:t>tecnologías:</a:t>
            </a:r>
            <a:r>
              <a:rPr lang="es-ES" dirty="0" err="1"/>
              <a:t>Java</a:t>
            </a:r>
            <a:r>
              <a:rPr lang="es-ES" dirty="0"/>
              <a:t>, .NET, PHP y Python sin tener mayor problema de comunicación entre </a:t>
            </a:r>
            <a:r>
              <a:rPr lang="es-ES" dirty="0" smtClean="0"/>
              <a:t>ellos.</a:t>
            </a:r>
          </a:p>
          <a:p>
            <a:r>
              <a:rPr lang="es-ES" dirty="0" smtClean="0"/>
              <a:t>La utilización de REST, respondió a la necesidad de la aplicación de alta escalabilidad </a:t>
            </a:r>
            <a:r>
              <a:rPr lang="es-ES" dirty="0"/>
              <a:t>pues el ROI está netamente orientado a la masificación de su uso y recolección de data de los </a:t>
            </a:r>
            <a:r>
              <a:rPr lang="es-ES" dirty="0" smtClean="0"/>
              <a:t>usuarios.</a:t>
            </a:r>
          </a:p>
          <a:p>
            <a:r>
              <a:rPr lang="es-ES" dirty="0"/>
              <a:t>El uso de una cola de mensajerías para la verificación de datos crediticios del usuario nos permite aligerar la carga del sistema; dado que la llamada a un servicio externo de validación puede ser pesada o propensa a fallas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10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INTRODUCCION AL SISTEMA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RECOPELAS es una alternativa </a:t>
            </a:r>
            <a:r>
              <a:rPr lang="es-ES" dirty="0"/>
              <a:t>rápida y fácil de consultar que películas están disponibles del genero de nuestra </a:t>
            </a:r>
            <a:r>
              <a:rPr lang="es-ES" dirty="0" smtClean="0"/>
              <a:t>preferencia, para disfrutar en VOD o cines de nuestra localidad.</a:t>
            </a:r>
          </a:p>
          <a:p>
            <a:r>
              <a:rPr lang="es-ES" dirty="0" smtClean="0"/>
              <a:t>Nuestras ventajas competitivas son:</a:t>
            </a:r>
          </a:p>
          <a:p>
            <a:pPr lvl="1"/>
            <a:r>
              <a:rPr lang="es-ES" dirty="0" smtClean="0"/>
              <a:t>DISPONIBILIDAD: 24x7 de la mayor base de películas del mundo y su disponibilidad en plataformas VOD y cines locales.</a:t>
            </a:r>
          </a:p>
          <a:p>
            <a:pPr lvl="1"/>
            <a:r>
              <a:rPr lang="es-ES" dirty="0" smtClean="0"/>
              <a:t>PERSONALIZACIÓN de nuestras preferencias cinematográficas en la aplicación así como las películas que ya vimos.</a:t>
            </a:r>
          </a:p>
          <a:p>
            <a:pPr lvl="1"/>
            <a:r>
              <a:rPr lang="es-ES" dirty="0" smtClean="0"/>
              <a:t>GRATUIDAD: La aplicación es 100% gratuita. El modelo económico del proyecto se sustenta en el desvío de trafico hacia las webs de nuestros patrocinadores, </a:t>
            </a:r>
            <a:r>
              <a:rPr lang="es-ES" dirty="0" err="1" smtClean="0"/>
              <a:t>asi</a:t>
            </a:r>
            <a:r>
              <a:rPr lang="es-ES" dirty="0" smtClean="0"/>
              <a:t> como alquiler de espacio para publicidad de las paginas mas </a:t>
            </a:r>
            <a:r>
              <a:rPr lang="es-ES" dirty="0" err="1" smtClean="0"/>
              <a:t>rankeadas</a:t>
            </a:r>
            <a:r>
              <a:rPr lang="es-ES" dirty="0" smtClean="0"/>
              <a:t>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5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DISEÑO FUNCIONAL</a:t>
            </a:r>
            <a:endParaRPr lang="es-PE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s-PE" dirty="0" smtClean="0"/>
              <a:t>Utilizamos historias de Usuario, para definir las funcionalidades del sistema: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6725279" y="54942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smtClean="0"/>
              <a:t>Visualización </a:t>
            </a:r>
            <a:r>
              <a:rPr lang="es-PE" dirty="0"/>
              <a:t>del reporte de actividad de la </a:t>
            </a:r>
            <a:r>
              <a:rPr lang="es-PE" dirty="0" smtClean="0"/>
              <a:t>cuenta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80" y="3176001"/>
            <a:ext cx="2143125" cy="21431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58" y="3484532"/>
            <a:ext cx="2143126" cy="214312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01" y="3793064"/>
            <a:ext cx="2143125" cy="21431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13" y="4243883"/>
            <a:ext cx="2143125" cy="21431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13" y="4612671"/>
            <a:ext cx="2143125" cy="214312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2995943" y="2923658"/>
            <a:ext cx="515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Ingreso al sistema y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autentificación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630943" y="3228458"/>
            <a:ext cx="515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Registro </a:t>
            </a:r>
            <a:r>
              <a:rPr lang="es-PE" sz="2400" dirty="0"/>
              <a:t>y Suscripción de </a:t>
            </a:r>
            <a:r>
              <a:rPr lang="es-PE" sz="2400" dirty="0" smtClean="0"/>
              <a:t>Usuarios</a:t>
            </a:r>
            <a:endParaRPr lang="es-PE" sz="2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342143" y="3660258"/>
            <a:ext cx="614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Interfaz principal para elegir una Película</a:t>
            </a:r>
            <a:endParaRPr lang="es-PE" sz="2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078594" y="4070061"/>
            <a:ext cx="614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Detalle de la recomendación</a:t>
            </a:r>
            <a:endParaRPr lang="es-PE" sz="2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937567" y="4654817"/>
            <a:ext cx="6459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Registro de comentarios y/o calificar una </a:t>
            </a:r>
            <a:r>
              <a:rPr lang="es-PE" sz="2400" dirty="0" smtClean="0"/>
              <a:t>película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7499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DESAFIOS DE LOS SISTEMAS DISTRIBUIDOS</a:t>
            </a:r>
            <a:endParaRPr lang="es-PE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742590" y="2501960"/>
            <a:ext cx="4744661" cy="3599316"/>
          </a:xfrm>
        </p:spPr>
        <p:txBody>
          <a:bodyPr/>
          <a:lstStyle/>
          <a:p>
            <a:r>
              <a:rPr lang="es-PE" dirty="0" smtClean="0"/>
              <a:t>PRINCIPIOS APLICADOS</a:t>
            </a:r>
          </a:p>
          <a:p>
            <a:endParaRPr lang="es-PE" dirty="0"/>
          </a:p>
          <a:p>
            <a:pPr lvl="1"/>
            <a:r>
              <a:rPr lang="es-PE" dirty="0" smtClean="0"/>
              <a:t>Bajo </a:t>
            </a:r>
            <a:r>
              <a:rPr lang="es-PE" dirty="0" err="1" smtClean="0"/>
              <a:t>acomplamiento</a:t>
            </a:r>
            <a:endParaRPr lang="es-PE" dirty="0" smtClean="0"/>
          </a:p>
          <a:p>
            <a:pPr lvl="1"/>
            <a:r>
              <a:rPr lang="es-PE" dirty="0" err="1" smtClean="0"/>
              <a:t>Composicion</a:t>
            </a:r>
            <a:endParaRPr lang="es-PE" dirty="0" smtClean="0"/>
          </a:p>
          <a:p>
            <a:pPr lvl="1"/>
            <a:r>
              <a:rPr lang="es-PE" dirty="0" smtClean="0"/>
              <a:t>Autonomía</a:t>
            </a:r>
          </a:p>
          <a:p>
            <a:pPr lvl="1"/>
            <a:r>
              <a:rPr lang="es-PE" dirty="0" err="1" smtClean="0"/>
              <a:t>Abstraccion</a:t>
            </a:r>
            <a:r>
              <a:rPr lang="es-PE" dirty="0" smtClean="0"/>
              <a:t> </a:t>
            </a:r>
          </a:p>
          <a:p>
            <a:pPr lvl="1"/>
            <a:r>
              <a:rPr lang="es-PE" dirty="0" err="1" smtClean="0"/>
              <a:t>Reutilizacion</a:t>
            </a:r>
            <a:endParaRPr lang="es-PE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781801" y="2559080"/>
            <a:ext cx="449580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DESAFIOS </a:t>
            </a:r>
          </a:p>
          <a:p>
            <a:endParaRPr lang="es-PE" dirty="0"/>
          </a:p>
          <a:p>
            <a:pPr lvl="1"/>
            <a:r>
              <a:rPr lang="es-PE" dirty="0" smtClean="0"/>
              <a:t>Extensibilidad</a:t>
            </a:r>
          </a:p>
          <a:p>
            <a:pPr lvl="1"/>
            <a:r>
              <a:rPr lang="es-PE" dirty="0" smtClean="0"/>
              <a:t>Tratamiento de fallos</a:t>
            </a:r>
          </a:p>
          <a:p>
            <a:pPr lvl="1"/>
            <a:r>
              <a:rPr lang="es-PE" dirty="0" smtClean="0"/>
              <a:t>Concurrencia</a:t>
            </a:r>
          </a:p>
          <a:p>
            <a:pPr lvl="1"/>
            <a:r>
              <a:rPr lang="es-PE" dirty="0" smtClean="0"/>
              <a:t>Transparencia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175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PLANTEADA</a:t>
            </a:r>
            <a:endParaRPr lang="es-PE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21" y="1834166"/>
            <a:ext cx="7308647" cy="50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FUNCIONALIDADES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68437" y="2161309"/>
            <a:ext cx="2769874" cy="217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/>
          </a:p>
          <a:p>
            <a:pPr algn="ctr"/>
            <a:endParaRPr lang="es-PE" b="1" dirty="0"/>
          </a:p>
          <a:p>
            <a:pPr algn="ctr"/>
            <a:r>
              <a:rPr lang="es-PE" b="1" dirty="0" smtClean="0"/>
              <a:t>AUTENTICAR USUARIO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74" y="2788585"/>
            <a:ext cx="1366326" cy="1366326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4254779" y="2161309"/>
            <a:ext cx="2395403" cy="217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/>
          </a:p>
          <a:p>
            <a:pPr algn="ctr"/>
            <a:endParaRPr lang="es-PE" b="1" dirty="0"/>
          </a:p>
          <a:p>
            <a:pPr algn="ctr"/>
            <a:r>
              <a:rPr lang="es-PE" b="1" dirty="0" smtClean="0"/>
              <a:t>REGISTRAR USUARIO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90" y="2552148"/>
            <a:ext cx="1783227" cy="1783227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7848913" y="2140886"/>
            <a:ext cx="2717808" cy="2132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/>
          </a:p>
          <a:p>
            <a:pPr algn="ctr"/>
            <a:endParaRPr lang="es-PE" b="1" dirty="0"/>
          </a:p>
          <a:p>
            <a:pPr algn="ctr"/>
            <a:r>
              <a:rPr lang="es-PE" b="1" dirty="0" smtClean="0"/>
              <a:t>SOLICITAR RECOMENDACIÓN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13" y="2795893"/>
            <a:ext cx="1745481" cy="139056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92" y="2756876"/>
            <a:ext cx="982932" cy="982932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2514600" y="4962651"/>
            <a:ext cx="2230275" cy="1721538"/>
            <a:chOff x="1311445" y="5028293"/>
            <a:chExt cx="2230275" cy="1721538"/>
          </a:xfrm>
        </p:grpSpPr>
        <p:sp>
          <p:nvSpPr>
            <p:cNvPr id="13" name="Rectángulo redondeado 12"/>
            <p:cNvSpPr/>
            <p:nvPr/>
          </p:nvSpPr>
          <p:spPr>
            <a:xfrm>
              <a:off x="1311445" y="5028293"/>
              <a:ext cx="2230275" cy="17215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b="1" dirty="0" smtClean="0"/>
            </a:p>
            <a:p>
              <a:pPr algn="ctr"/>
              <a:endParaRPr lang="es-PE" b="1" dirty="0"/>
            </a:p>
            <a:p>
              <a:pPr algn="ctr"/>
              <a:endParaRPr lang="es-PE" b="1" dirty="0" smtClean="0"/>
            </a:p>
            <a:p>
              <a:pPr algn="ctr"/>
              <a:r>
                <a:rPr lang="es-PE" b="1" dirty="0" smtClean="0"/>
                <a:t>REGISTRAR CALIFICACIÓN</a:t>
              </a:r>
            </a:p>
            <a:p>
              <a:pPr algn="ctr"/>
              <a:endParaRPr lang="es-PE" dirty="0"/>
            </a:p>
            <a:p>
              <a:pPr algn="ctr"/>
              <a:endParaRPr lang="es-PE" dirty="0" smtClean="0"/>
            </a:p>
            <a:p>
              <a:pPr algn="ctr"/>
              <a:endParaRPr lang="es-PE" dirty="0"/>
            </a:p>
            <a:p>
              <a:pPr algn="ctr"/>
              <a:endParaRPr lang="es-PE" dirty="0" smtClean="0"/>
            </a:p>
            <a:p>
              <a:pPr algn="ctr"/>
              <a:endParaRPr lang="es-PE" dirty="0"/>
            </a:p>
            <a:p>
              <a:pPr algn="ctr"/>
              <a:endParaRPr lang="es-PE" dirty="0" smtClean="0"/>
            </a:p>
            <a:p>
              <a:pPr algn="ctr"/>
              <a:endParaRPr lang="es-PE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009" y="5657210"/>
              <a:ext cx="1311145" cy="1092621"/>
            </a:xfrm>
            <a:prstGeom prst="rect">
              <a:avLst/>
            </a:prstGeom>
          </p:spPr>
        </p:pic>
      </p:grpSp>
      <p:sp>
        <p:nvSpPr>
          <p:cNvPr id="15" name="Rectángulo redondeado 14"/>
          <p:cNvSpPr/>
          <p:nvPr/>
        </p:nvSpPr>
        <p:spPr>
          <a:xfrm>
            <a:off x="6931743" y="5220928"/>
            <a:ext cx="2064774" cy="1463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/>
          </a:p>
          <a:p>
            <a:pPr algn="ctr"/>
            <a:endParaRPr lang="es-PE" b="1" dirty="0"/>
          </a:p>
          <a:p>
            <a:pPr algn="ctr"/>
            <a:endParaRPr lang="es-PE" b="1" dirty="0" smtClean="0"/>
          </a:p>
          <a:p>
            <a:pPr algn="ctr"/>
            <a:r>
              <a:rPr lang="es-PE" b="1" dirty="0" smtClean="0"/>
              <a:t>CONSULTAR HISTORIAL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7" y="5760945"/>
            <a:ext cx="923244" cy="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OBTENCION DE LA DATA DE IMDB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70" y="3612152"/>
            <a:ext cx="1218573" cy="1218573"/>
          </a:xfr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25" y="5192611"/>
            <a:ext cx="1673061" cy="1646575"/>
          </a:xfrm>
          <a:prstGeom prst="rect">
            <a:avLst/>
          </a:prstGeom>
        </p:spPr>
      </p:pic>
      <p:sp>
        <p:nvSpPr>
          <p:cNvPr id="7" name="Flecha a la derecha con muesca 6"/>
          <p:cNvSpPr/>
          <p:nvPr/>
        </p:nvSpPr>
        <p:spPr>
          <a:xfrm>
            <a:off x="6112041" y="3891214"/>
            <a:ext cx="1519677" cy="9395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6" y="2770053"/>
            <a:ext cx="4541084" cy="2902775"/>
          </a:xfrm>
          <a:prstGeom prst="rect">
            <a:avLst/>
          </a:prstGeom>
        </p:spPr>
      </p:pic>
      <p:sp>
        <p:nvSpPr>
          <p:cNvPr id="9" name="Flecha a la derecha con muesca 8"/>
          <p:cNvSpPr/>
          <p:nvPr/>
        </p:nvSpPr>
        <p:spPr>
          <a:xfrm>
            <a:off x="2956652" y="3891214"/>
            <a:ext cx="1519677" cy="9395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5" y="3159400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LOGUEO Y MENSAJERÍA</a:t>
            </a:r>
            <a:endParaRPr lang="es-PE" dirty="0"/>
          </a:p>
        </p:txBody>
      </p:sp>
      <p:pic>
        <p:nvPicPr>
          <p:cNvPr id="5" name="Marcador de conteni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2192421"/>
            <a:ext cx="7074568" cy="46655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redondeado 5"/>
          <p:cNvSpPr/>
          <p:nvPr/>
        </p:nvSpPr>
        <p:spPr>
          <a:xfrm>
            <a:off x="7652084" y="2192421"/>
            <a:ext cx="4186989" cy="430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TECNOLOGIA: java</a:t>
            </a:r>
          </a:p>
          <a:p>
            <a:r>
              <a:rPr lang="es-PE" dirty="0" smtClean="0"/>
              <a:t>ESTILO: REST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4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TEST DE LA MENSAJERÍA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2179688"/>
            <a:ext cx="10629363" cy="42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504</TotalTime>
  <Words>382</Words>
  <Application>Microsoft Office PowerPoint</Application>
  <PresentationFormat>Panorámica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RECOPELA</vt:lpstr>
      <vt:lpstr>INTRODUCCION AL SISTEMA</vt:lpstr>
      <vt:lpstr>DISEÑO FUNCIONAL</vt:lpstr>
      <vt:lpstr>DESAFIOS DE LOS SISTEMAS DISTRIBUIDOS</vt:lpstr>
      <vt:lpstr>ARQUITECTURA PLANTEADA</vt:lpstr>
      <vt:lpstr>FUNCIONALIDADES</vt:lpstr>
      <vt:lpstr>OBTENCION DE LA DATA DE IMDB</vt:lpstr>
      <vt:lpstr>LOGUEO Y MENSAJERÍA</vt:lpstr>
      <vt:lpstr>TEST DE LA MENSAJERÍA</vt:lpstr>
      <vt:lpstr>RECOMENDADOR</vt:lpstr>
      <vt:lpstr>TEST DEL RECOMENDADOR</vt:lpstr>
      <vt:lpstr>CONCLUSIONES</vt:lpstr>
    </vt:vector>
  </TitlesOfParts>
  <Company>AZTCOL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RECOPELA</dc:title>
  <dc:creator>Ana Cecilia Gutierrez Zubieta</dc:creator>
  <cp:lastModifiedBy>Ana Cecilia Gutierrez Zubieta</cp:lastModifiedBy>
  <cp:revision>28</cp:revision>
  <dcterms:created xsi:type="dcterms:W3CDTF">2018-05-08T18:11:19Z</dcterms:created>
  <dcterms:modified xsi:type="dcterms:W3CDTF">2018-05-09T18:11:42Z</dcterms:modified>
</cp:coreProperties>
</file>