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slide" Target="slides/slide2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370047" y="6439789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87DE061-CE76-47C4-86D0-42A0A1D3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45" y="899670"/>
            <a:ext cx="2907969" cy="32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6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2228</TotalTime>
  <Words>30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Iacobelli - antonio.iacobelli@studio.unibo.it</cp:lastModifiedBy>
  <cp:revision>40</cp:revision>
  <dcterms:created xsi:type="dcterms:W3CDTF">2021-02-16T15:59:16Z</dcterms:created>
  <dcterms:modified xsi:type="dcterms:W3CDTF">2021-03-01T18:11:06Z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