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70" r:id="rId11"/>
    <p:sldId id="263" r:id="rId12"/>
    <p:sldId id="269" r:id="rId13"/>
    <p:sldId id="264" r:id="rId14"/>
    <p:sldId id="265" r:id="rId15"/>
    <p:sldId id="266" r:id="rId16"/>
    <p:sldId id="271" r:id="rId17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0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11ABC5-1440-4E93-A360-27950016C117}" type="datetime1">
              <a:rPr lang="ru-RU" smtClean="0"/>
              <a:t>16.11.2020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ru-RU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730B5B-7B88-4E33-977F-4DE86FEE5CB0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105DB2-FD3E-441D-8B7E-7AE83ECE27B3}" type="slidenum">
              <a:rPr lang="ru-RU" noProof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F105DB2-FD3E-441D-8B7E-7AE83ECE27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блок заголовка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7" name="верхний рисунок" descr="Верхняя граница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grpSp>
        <p:nvGrpSpPr>
          <p:cNvPr id="23" name="нижний рисунок" descr="Нижняя граница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545AE-00A3-4D7B-B03E-C9CB07007BCA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BB7F8F-95DD-45FA-B5C3-321DC6AE75FA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AA3C6-D32C-4EA2-B98D-D43E48E475A6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8EB0FF-727E-4617-ABDB-7FEBB7523921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CD990316-E710-4DD0-8AF2-D0A37B7490AF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8EE31-DA0C-4348-B8FF-F950CC4A7073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DDD17-342C-415C-8643-FD5C3C21EEC8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163AB1-017D-45CE-960B-568ED5CB70C4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нижний рисунок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BF123A-B342-49DA-ABEA-476889EC5591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" descr="Граница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8B684E-72F8-4DE8-9A32-12F8907E4B24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мка" descr="Граница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491DE9-EF59-425C-A594-EE984E3DFDA3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нижний рисунок" descr="Нижняя граница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grpSp>
        <p:nvGrpSpPr>
          <p:cNvPr id="10" name="верхний рисунок" descr="Верхняя граница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008F1F4B-E196-472E-A4E0-3127EF615759}" type="datetime1">
              <a:rPr lang="ru-RU" noProof="0" smtClean="0"/>
              <a:t>16.11.2020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9033" y="1772816"/>
            <a:ext cx="4139950" cy="246010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>
                <a:latin typeface="Century Gothic" panose="020B0502020202020204" pitchFamily="34" charset="0"/>
              </a:rPr>
              <a:t>MP3-</a:t>
            </a:r>
            <a:r>
              <a:rPr lang="ru-RU" dirty="0">
                <a:latin typeface="Century Gothic" panose="020B0502020202020204" pitchFamily="34" charset="0"/>
              </a:rPr>
              <a:t>плейер </a:t>
            </a:r>
            <a:r>
              <a:rPr lang="en-US" dirty="0" err="1">
                <a:latin typeface="Century Gothic" panose="020B0502020202020204" pitchFamily="34" charset="0"/>
              </a:rPr>
              <a:t>bezkrinza</a:t>
            </a:r>
            <a:endParaRPr lang="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9876" y="5013176"/>
            <a:ext cx="8229598" cy="838200"/>
          </a:xfrm>
        </p:spPr>
        <p:txBody>
          <a:bodyPr rtlCol="0"/>
          <a:lstStyle/>
          <a:p>
            <a:pPr rtl="0"/>
            <a:r>
              <a:rPr lang="ru" dirty="0">
                <a:latin typeface="Century Gothic" panose="020B0502020202020204" pitchFamily="34" charset="0"/>
              </a:rPr>
              <a:t>Работу выполнил Куценко Дмитрий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CA99B-7050-4298-A6DD-723357F27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2" y="1772816"/>
            <a:ext cx="3318021" cy="3035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2D263-D35D-47BC-B468-B2D15F82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7" y="332656"/>
            <a:ext cx="9143538" cy="838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self.change_content</a:t>
            </a:r>
            <a:r>
              <a:rPr lang="en-US" dirty="0"/>
              <a:t>, </a:t>
            </a:r>
            <a:r>
              <a:rPr lang="en-US" dirty="0" err="1"/>
              <a:t>self.move_content_slider</a:t>
            </a:r>
            <a:r>
              <a:rPr lang="en-US" dirty="0"/>
              <a:t>, </a:t>
            </a:r>
            <a:r>
              <a:rPr lang="en-US" dirty="0" err="1"/>
              <a:t>self.change_volume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E45927-1127-416B-8129-63A1DF86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71" y="2546130"/>
            <a:ext cx="5256584" cy="8108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EE65E-1BB8-49BD-9149-3AC868913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14" y="1116532"/>
            <a:ext cx="5256584" cy="13043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680A85-B128-41F6-92BD-11CDE10D9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671" y="3645025"/>
            <a:ext cx="5256584" cy="666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AD86AE-FBFD-451F-A06D-0BB66EE9C918}"/>
              </a:ext>
            </a:extLst>
          </p:cNvPr>
          <p:cNvSpPr txBox="1"/>
          <p:nvPr/>
        </p:nvSpPr>
        <p:spPr>
          <a:xfrm>
            <a:off x="126012" y="1186755"/>
            <a:ext cx="583264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вызываемый при взаимодействии пользователя с верхним слайдером, изменяющий положение, </a:t>
            </a:r>
            <a:r>
              <a:rPr lang="ru-RU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секнуду</a:t>
            </a: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 которой играет трек. 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D0BD7-5300-4214-B754-F3A9607BAD0F}"/>
              </a:ext>
            </a:extLst>
          </p:cNvPr>
          <p:cNvSpPr txBox="1"/>
          <p:nvPr/>
        </p:nvSpPr>
        <p:spPr>
          <a:xfrm>
            <a:off x="126012" y="2323411"/>
            <a:ext cx="56267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 вызываемый программой метод для реализации автоматического движения ползунка во время проигрывания трека.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023A7-0EB4-4894-904C-51AB1644C417}"/>
              </a:ext>
            </a:extLst>
          </p:cNvPr>
          <p:cNvSpPr txBox="1"/>
          <p:nvPr/>
        </p:nvSpPr>
        <p:spPr>
          <a:xfrm>
            <a:off x="126012" y="3501008"/>
            <a:ext cx="5332037" cy="155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отвечающий за изменение громкости играющего трека, которой первоначально присваивается значение 50%. Вызывается при взаимодействии с нижним ползунком.</a:t>
            </a:r>
          </a:p>
        </p:txBody>
      </p:sp>
    </p:spTree>
    <p:extLst>
      <p:ext uri="{BB962C8B-B14F-4D97-AF65-F5344CB8AC3E}">
        <p14:creationId xmlns:p14="http://schemas.microsoft.com/office/powerpoint/2010/main" val="190732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B23C2-8CAD-4A47-8D08-01E223C5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656"/>
            <a:ext cx="10630916" cy="85077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self.closeEvent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self.change_playlist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self.update_combobox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DB1BF-2A29-4211-BD50-2C193DB7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340768"/>
            <a:ext cx="6142748" cy="1218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9D7AF2-12B9-48A5-9899-638DF8C8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2636912"/>
            <a:ext cx="6142748" cy="12183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3ABD49-EADD-49F7-B97C-085F42F52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8" y="3933057"/>
            <a:ext cx="6142748" cy="145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BB6B84-0F80-4151-AB4E-367EAAF7090F}"/>
              </a:ext>
            </a:extLst>
          </p:cNvPr>
          <p:cNvSpPr txBox="1"/>
          <p:nvPr/>
        </p:nvSpPr>
        <p:spPr>
          <a:xfrm>
            <a:off x="6460760" y="1118463"/>
            <a:ext cx="396044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события закрытия окна пользователем, используемая для генерации окна с вопросом, подтверждает ли пользователь свое действие (закрытие окна).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3222C-13AD-441A-A291-8B208B7AF3A6}"/>
              </a:ext>
            </a:extLst>
          </p:cNvPr>
          <p:cNvSpPr txBox="1"/>
          <p:nvPr/>
        </p:nvSpPr>
        <p:spPr>
          <a:xfrm>
            <a:off x="6460760" y="2760428"/>
            <a:ext cx="4536504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используемый для изменения данных о выбранном пользователем плейлисте, вызывается программой.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77649-2338-4B6D-B672-A039BD56A5EB}"/>
              </a:ext>
            </a:extLst>
          </p:cNvPr>
          <p:cNvSpPr txBox="1"/>
          <p:nvPr/>
        </p:nvSpPr>
        <p:spPr>
          <a:xfrm>
            <a:off x="6460760" y="3877725"/>
            <a:ext cx="43141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используемый для отображения списка всех плейлистов, добавленных пользователем, в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QComboBox</a:t>
            </a: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левом верхнем углу, автоматически вызывается при выполнении программы.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756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AA8A-6423-4F4E-B615-B549FCA9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16"/>
            <a:ext cx="9143538" cy="540199"/>
          </a:xfrm>
        </p:spPr>
        <p:txBody>
          <a:bodyPr/>
          <a:lstStyle/>
          <a:p>
            <a:r>
              <a:rPr lang="en-US" dirty="0" err="1"/>
              <a:t>self.add_playlist</a:t>
            </a:r>
            <a:r>
              <a:rPr lang="en-US" dirty="0"/>
              <a:t>, </a:t>
            </a:r>
            <a:r>
              <a:rPr lang="en-US" dirty="0" err="1"/>
              <a:t>self.delete_music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0A125-E2AA-4CC8-B070-01B4261A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9" y="1135868"/>
            <a:ext cx="6618212" cy="19330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E46FA9-FA9E-449F-9779-3F2F1EFC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" y="3357513"/>
            <a:ext cx="6618211" cy="1827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25FADB-2D19-4F71-A765-D945D8599584}"/>
              </a:ext>
            </a:extLst>
          </p:cNvPr>
          <p:cNvSpPr txBox="1"/>
          <p:nvPr/>
        </p:nvSpPr>
        <p:spPr>
          <a:xfrm>
            <a:off x="6997369" y="1135868"/>
            <a:ext cx="424847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созданный для добавления плейлистов и данных о них в БД и являющийся следствием нажатия кнопки 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PLAYLIST</a:t>
            </a: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E13F1-7F87-491F-94C5-1EA682AB2C87}"/>
              </a:ext>
            </a:extLst>
          </p:cNvPr>
          <p:cNvSpPr txBox="1"/>
          <p:nvPr/>
        </p:nvSpPr>
        <p:spPr>
          <a:xfrm>
            <a:off x="7233121" y="3303008"/>
            <a:ext cx="36004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главная и единственная задача которого – удаление треков и данных о них из БД. Вызывается при нажатии на кнопку 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</a:t>
            </a: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(с иконкой мусорного ведра) в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QScrollArea</a:t>
            </a: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слева.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415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B7A65-F4D0-4358-B758-3AD5DE9B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140" y="476672"/>
            <a:ext cx="9143538" cy="695672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Переключение треков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7C0D3C-8FB4-49AE-A4E7-631DBC3F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0" y="1556792"/>
            <a:ext cx="5904655" cy="35283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B7F411-1BD6-4FD2-8FA9-568E4194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1" y="1556794"/>
            <a:ext cx="5904654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0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9EA7F-DDF1-4F20-83E3-CD95364C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9143538" cy="551656"/>
          </a:xfrm>
        </p:spPr>
        <p:txBody>
          <a:bodyPr/>
          <a:lstStyle/>
          <a:p>
            <a:r>
              <a:rPr lang="en-US" dirty="0" err="1">
                <a:latin typeface="Century Gothic" panose="020B0502020202020204" pitchFamily="34" charset="0"/>
              </a:rPr>
              <a:t>self.update_scrollarea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024476-1A80-4A53-8350-405A1C1C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896367"/>
            <a:ext cx="5616624" cy="46181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182D28-26AD-4EF5-AC2C-98384A1C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01" y="1264016"/>
            <a:ext cx="5848065" cy="2155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D0DD96-06A5-48A4-9FE7-CF819E789A3B}"/>
              </a:ext>
            </a:extLst>
          </p:cNvPr>
          <p:cNvSpPr txBox="1"/>
          <p:nvPr/>
        </p:nvSpPr>
        <p:spPr>
          <a:xfrm>
            <a:off x="6078997" y="3716039"/>
            <a:ext cx="5848064" cy="179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отвечающий за отображение данных о треках, добавленных в выбранный плейлист, в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QScrollArea</a:t>
            </a:r>
            <a:r>
              <a:rPr lang="ru-RU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слева.</a:t>
            </a:r>
          </a:p>
          <a:p>
            <a:r>
              <a:rPr lang="ru-RU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Вызывается при выполнении других методов.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0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A3624-F71B-4741-A311-EE5C516B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644" y="332656"/>
            <a:ext cx="3096344" cy="62366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self.start_music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C65346-5DD8-4121-892B-269AC897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9" y="474081"/>
            <a:ext cx="6696744" cy="39722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369B94-21F5-4C19-A08E-2F34EE085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4451519"/>
            <a:ext cx="7632848" cy="181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65C77-48AE-420C-A388-BA23298B136A}"/>
              </a:ext>
            </a:extLst>
          </p:cNvPr>
          <p:cNvSpPr txBox="1"/>
          <p:nvPr/>
        </p:nvSpPr>
        <p:spPr>
          <a:xfrm>
            <a:off x="7174532" y="1340768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отвечающий за начало проигрывания трека, выбранного слева в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QScrollArea</a:t>
            </a:r>
            <a:r>
              <a:rPr lang="ru-RU" sz="24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058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7D9FB-2884-4654-A4B3-6BD3906E7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916" y="1412776"/>
            <a:ext cx="8064896" cy="2592288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477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E8E0-DD40-49F6-8AB7-A7849212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191616"/>
            <a:ext cx="9143538" cy="1066800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Задания для проекта, согласованные с преподавателем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4D7F5-826E-4A62-B9CE-859B12E1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260629"/>
            <a:ext cx="9143538" cy="41148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Century Gothic" panose="020B0502020202020204" pitchFamily="34" charset="0"/>
              </a:rPr>
              <a:t>Реализовать следующий набор стандартных функций </a:t>
            </a:r>
            <a:r>
              <a:rPr lang="en-US" sz="2000" dirty="0">
                <a:latin typeface="Century Gothic" panose="020B0502020202020204" pitchFamily="34" charset="0"/>
              </a:rPr>
              <a:t>mp3</a:t>
            </a:r>
            <a:r>
              <a:rPr lang="ru-RU" sz="2000" dirty="0">
                <a:latin typeface="Century Gothic" panose="020B0502020202020204" pitchFamily="34" charset="0"/>
              </a:rPr>
              <a:t>-плейера</a:t>
            </a:r>
            <a:r>
              <a:rPr lang="en-US" sz="2000" dirty="0">
                <a:latin typeface="Century Gothic" panose="020B050202020202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latin typeface="Century Gothic" panose="020B0502020202020204" pitchFamily="34" charset="0"/>
              </a:rPr>
              <a:t>Прослушивание треков с возможностью ставить их на паузу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latin typeface="Century Gothic" panose="020B0502020202020204" pitchFamily="34" charset="0"/>
              </a:rPr>
              <a:t>Создание пользователем новых плейлистов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latin typeface="Century Gothic" panose="020B0502020202020204" pitchFamily="34" charset="0"/>
              </a:rPr>
              <a:t>Добавление новых треков в плейлисты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громкости играющего трека непосредственно в самом приложении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Перематывание содержимого трека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треков из плейлистов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7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56D38-C593-4FA3-90FC-4F87751B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93" y="92234"/>
            <a:ext cx="8352928" cy="67567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Пустое окно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E3922B-B0B9-4CD1-B725-83202A85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22" y="980728"/>
            <a:ext cx="8259979" cy="544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2754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8EC50-0679-4B1F-AA77-01DEC59B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144" y="289238"/>
            <a:ext cx="5940660" cy="47964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Пример работы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E683C1-FE94-4565-8990-FE05E4C2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768887"/>
            <a:ext cx="3888432" cy="26317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986ECD-215A-4878-8E48-C74FFB91A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768886"/>
            <a:ext cx="3997037" cy="26884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769E62-3C91-4042-86D7-4DC80BAA0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96" y="4077072"/>
            <a:ext cx="4608513" cy="9805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A9053E-69D5-4DAC-BB25-39AFA05BB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222" y="3400631"/>
            <a:ext cx="4780844" cy="29086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ADC73A-27CD-4F84-91EC-51F7F0A20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204" y="768886"/>
            <a:ext cx="3888432" cy="26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F8ADA-BE6F-42B1-99A3-4D4A99DB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" y="116632"/>
            <a:ext cx="9143538" cy="767680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Импортированные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F9C21-149F-4854-9295-12B7D250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523" y="980728"/>
            <a:ext cx="4896545" cy="3600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entury Gothic" panose="020B0502020202020204" pitchFamily="34" charset="0"/>
              </a:rPr>
              <a:t>mutagen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и </a:t>
            </a:r>
            <a:r>
              <a:rPr lang="en-US" b="1" dirty="0">
                <a:latin typeface="Century Gothic" panose="020B0502020202020204" pitchFamily="34" charset="0"/>
              </a:rPr>
              <a:t>eyed3</a:t>
            </a:r>
            <a:r>
              <a:rPr lang="en-US" dirty="0">
                <a:latin typeface="Century Gothic" panose="020B0502020202020204" pitchFamily="34" charset="0"/>
              </a:rPr>
              <a:t> – </a:t>
            </a:r>
            <a:r>
              <a:rPr lang="ru-RU" dirty="0">
                <a:latin typeface="Century Gothic" panose="020B0502020202020204" pitchFamily="34" charset="0"/>
              </a:rPr>
              <a:t>библиотеки для работы с </a:t>
            </a:r>
            <a:r>
              <a:rPr lang="en-US" dirty="0">
                <a:latin typeface="Century Gothic" panose="020B0502020202020204" pitchFamily="34" charset="0"/>
              </a:rPr>
              <a:t>mp3 </a:t>
            </a:r>
            <a:r>
              <a:rPr lang="ru-RU" dirty="0">
                <a:latin typeface="Century Gothic" panose="020B0502020202020204" pitchFamily="34" charset="0"/>
              </a:rPr>
              <a:t>файлами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pygame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библиотека, используемая для создания игр, в которой мне понадобился </a:t>
            </a:r>
            <a:r>
              <a:rPr lang="en-US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mixer 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проигрывания </a:t>
            </a:r>
            <a:r>
              <a:rPr lang="en-US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</a:t>
            </a:r>
            <a:r>
              <a:rPr lang="ru-RU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CA80DE-05BD-4B3D-9711-65B97457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919082"/>
            <a:ext cx="6713802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9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B81A5-0F45-476E-8A2C-2DDDC403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332656"/>
            <a:ext cx="4392488" cy="55165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Смена цветовой 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6A5C55-9601-446B-A85A-65393D93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280" y="1052736"/>
            <a:ext cx="5910788" cy="417646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54DB0F-345B-4487-B1FE-8696F85A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" y="1052736"/>
            <a:ext cx="589852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9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BBAEC-A866-406A-91E4-50C7E36A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660" y="286544"/>
            <a:ext cx="4734040" cy="551656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Смена цветовой 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4099BB-6264-4F84-96F2-F941991BC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463" r="6382" b="5463"/>
          <a:stretch/>
        </p:blipFill>
        <p:spPr>
          <a:xfrm>
            <a:off x="2494012" y="548680"/>
            <a:ext cx="6950245" cy="44644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72A0F1-182E-4249-B670-B0C606B1E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10" y="5018237"/>
            <a:ext cx="6480722" cy="103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7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C179-47EC-48DA-9933-C8CFBA45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14272"/>
            <a:ext cx="9143538" cy="623664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__</a:t>
            </a:r>
            <a:r>
              <a:rPr lang="en-US" dirty="0" err="1">
                <a:latin typeface="Century Gothic" panose="020B0502020202020204" pitchFamily="34" charset="0"/>
              </a:rPr>
              <a:t>init</a:t>
            </a:r>
            <a:r>
              <a:rPr lang="en-US" dirty="0">
                <a:latin typeface="Century Gothic" panose="020B0502020202020204" pitchFamily="34" charset="0"/>
              </a:rPr>
              <a:t>__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FD430C-A11F-4D1B-A613-157B11EC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5" y="980728"/>
            <a:ext cx="4526217" cy="42484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663BF0-927A-45FA-8BB0-B95109C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980726"/>
            <a:ext cx="4630222" cy="424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5600B-BB5B-4B38-89EE-0F2CDBCFC705}"/>
              </a:ext>
            </a:extLst>
          </p:cNvPr>
          <p:cNvSpPr txBox="1"/>
          <p:nvPr/>
        </p:nvSpPr>
        <p:spPr>
          <a:xfrm>
            <a:off x="9694812" y="980726"/>
            <a:ext cx="2376264" cy="368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этом этапе происходит инициализация основных элементов программы, присваивание им методов, выполняемых при посылании сигналов.</a:t>
            </a:r>
          </a:p>
        </p:txBody>
      </p:sp>
    </p:spTree>
    <p:extLst>
      <p:ext uri="{BB962C8B-B14F-4D97-AF65-F5344CB8AC3E}">
        <p14:creationId xmlns:p14="http://schemas.microsoft.com/office/powerpoint/2010/main" val="2660106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86221-B47D-472F-AA9C-8C009626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73" y="5733256"/>
            <a:ext cx="9143538" cy="54445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self.play_pause_track</a:t>
            </a:r>
            <a:r>
              <a:rPr lang="ru-RU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self.show_info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27547B-AD37-4201-A224-9CB85E9F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433448"/>
            <a:ext cx="5256584" cy="299555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1972E5-9104-401C-A5A4-47F135C62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0" y="433448"/>
            <a:ext cx="6258847" cy="2995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8E1AD-AAE8-4F2D-9D44-22AF746278E6}"/>
              </a:ext>
            </a:extLst>
          </p:cNvPr>
          <p:cNvSpPr txBox="1"/>
          <p:nvPr/>
        </p:nvSpPr>
        <p:spPr>
          <a:xfrm>
            <a:off x="85989" y="3602609"/>
            <a:ext cx="5320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вызываемый при нажатии на кнопку 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 </a:t>
            </a: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снизу по центру, изменяющий состояние нынешнего трека (проигрывание/пауза), а также останавливающий, действующие таймеры и заново их запускающий.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BE4E1-2F37-40AB-9099-2196D6A68650}"/>
              </a:ext>
            </a:extLst>
          </p:cNvPr>
          <p:cNvSpPr txBox="1"/>
          <p:nvPr/>
        </p:nvSpPr>
        <p:spPr>
          <a:xfrm>
            <a:off x="5662363" y="3762858"/>
            <a:ext cx="6034333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Метод, применяемый для отображения информации о приложении по нажатию кнопки 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левом нижнем углу.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3510986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лосатая граница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958_TF02801098" id="{81BC14F3-3906-487A-BA0E-DEF54DA15680}" vid="{9E2831F4-038C-4FB6-A38F-5A87633D7F0D}"/>
    </a:ext>
  </a:extLst>
</a:theme>
</file>

<file path=ppt/theme/theme2.xml><?xml version="1.0" encoding="utf-8"?>
<a:theme xmlns:a="http://schemas.openxmlformats.org/drawingml/2006/main" name="Тема Offic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черной полосатой границей (широкоэкранный формат)</Template>
  <TotalTime>95</TotalTime>
  <Words>448</Words>
  <Application>Microsoft Office PowerPoint</Application>
  <PresentationFormat>Произвольный</PresentationFormat>
  <Paragraphs>41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Euphemia</vt:lpstr>
      <vt:lpstr>Полосатая граница 16x9</vt:lpstr>
      <vt:lpstr>MP3-плейер bezkrinza</vt:lpstr>
      <vt:lpstr>Задания для проекта, согласованные с преподавателем:</vt:lpstr>
      <vt:lpstr>Пустое окно программы</vt:lpstr>
      <vt:lpstr>Пример работы программы</vt:lpstr>
      <vt:lpstr>Импортированные библиотеки</vt:lpstr>
      <vt:lpstr>Смена цветовой темы</vt:lpstr>
      <vt:lpstr>Смена цветовой темы</vt:lpstr>
      <vt:lpstr>__init__</vt:lpstr>
      <vt:lpstr>self.play_pause_track, self.show_info</vt:lpstr>
      <vt:lpstr>self.change_content, self.move_content_slider, self.change_volume</vt:lpstr>
      <vt:lpstr>self.closeEvent, self.change_playlist self.update_combobox </vt:lpstr>
      <vt:lpstr>self.add_playlist, self.delete_music</vt:lpstr>
      <vt:lpstr>Переключение треков</vt:lpstr>
      <vt:lpstr>self.update_scrollarea</vt:lpstr>
      <vt:lpstr>self.start_music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MP3-плейер bezkrinza</dc:title>
  <dc:creator>Чупин Дмитрий</dc:creator>
  <cp:lastModifiedBy>Чупин Дмитрий</cp:lastModifiedBy>
  <cp:revision>15</cp:revision>
  <dcterms:created xsi:type="dcterms:W3CDTF">2020-11-16T00:11:11Z</dcterms:created>
  <dcterms:modified xsi:type="dcterms:W3CDTF">2020-11-16T10:10:44Z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