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1304-FD84-EE4F-A4A2-E06874C9351D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53BF8-F141-7248-BAC5-F6FCE32E5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24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8A9E-F981-E187-CD24-A8CA5669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78296"/>
            <a:ext cx="12192000" cy="1551008"/>
          </a:xfrm>
          <a:solidFill>
            <a:srgbClr val="1A5AA9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8632F0-7C5A-0CF5-E069-817F1E7B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6334"/>
            <a:ext cx="9144000" cy="155100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A5AA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CFB5F328-763B-FB23-F973-4E6D62CC3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79" y="1195492"/>
            <a:ext cx="2688092" cy="7737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5E5CCDE-A1AF-007C-F8F4-168E0E4E325B}"/>
              </a:ext>
            </a:extLst>
          </p:cNvPr>
          <p:cNvSpPr/>
          <p:nvPr userDrawn="1"/>
        </p:nvSpPr>
        <p:spPr>
          <a:xfrm>
            <a:off x="13252" y="3762700"/>
            <a:ext cx="12192000" cy="50007"/>
          </a:xfrm>
          <a:prstGeom prst="rect">
            <a:avLst/>
          </a:prstGeom>
          <a:gradFill>
            <a:gsLst>
              <a:gs pos="0">
                <a:srgbClr val="1A5AA9"/>
              </a:gs>
              <a:gs pos="16000">
                <a:schemeClr val="accent5">
                  <a:lumMod val="40000"/>
                  <a:lumOff val="60000"/>
                </a:schemeClr>
              </a:gs>
              <a:gs pos="79000">
                <a:srgbClr val="1A5AA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742C8A-D325-0686-4C15-8E2BB0C146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alphaModFix amt="5000"/>
          </a:blip>
          <a:stretch>
            <a:fillRect/>
          </a:stretch>
        </p:blipFill>
        <p:spPr>
          <a:xfrm>
            <a:off x="3757940" y="4939572"/>
            <a:ext cx="4702623" cy="1964727"/>
          </a:xfrm>
          <a:prstGeom prst="rect">
            <a:avLst/>
          </a:prstGeom>
        </p:spPr>
      </p:pic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37D825A3-A5FD-02E4-88FA-7CC7340F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CC7-C512-1240-8680-E7DA6C9B89AB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8E134C35-7C8D-5D00-25CD-D993C48A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ACE21D05-058E-282D-7584-1A2343D9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7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E4845-D4A2-2A92-F7CD-763F2ADE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EDC28-910C-DEDA-520E-BB6A7308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8400D-BF36-BCB1-88C9-02DB434F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91B4-AB1E-514E-9C25-873D20C676A2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6D7D1-546F-DBF8-5F2B-42CDC9E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3279D-FE7C-643E-2645-98B76DDB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8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30106-1EF2-57A0-245C-EB8594FDF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C9D1B-F027-1546-8199-64501CCA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743B3-7A4F-7E0A-2E1E-6905091C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A10-A1A1-5D4E-8D03-42FDA8F3DB97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D9816-EFD7-7ACF-5B3F-34561F82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180FB-B24D-F0B5-13CA-CAACBCF9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51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CBE6F1D-8282-57AE-1677-7D39FD677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18824"/>
            <a:ext cx="12204006" cy="38391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7737BB-3F71-1EFB-6ACF-D4724A5C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9C0AA-2CC2-C9C1-19DB-6AA6D355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18242-8878-D4F6-7D00-2FEB6AE2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CBF-2548-6D4E-9214-87EB45471893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34A59-647F-6FD4-10F5-E77E2A4A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D5AFA-999B-0A47-D311-46C4D3BE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D134D8C-95F6-6422-C9C1-0887C090DF7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9918144" cy="0"/>
          </a:xfrm>
          <a:prstGeom prst="line">
            <a:avLst/>
          </a:prstGeom>
          <a:ln w="12700">
            <a:solidFill>
              <a:srgbClr val="1A5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D5295B75-A49B-135F-873B-F1CD455F8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6344" y="431765"/>
            <a:ext cx="1194911" cy="11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81F4-12FA-7485-E0D1-4ED92842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DB02B-AE8A-B332-BD67-19462AC2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8D45-37B4-D807-F7DA-ECF0F757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D5F7-E484-DC40-A6A6-02C84622CCC7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D2BC2-BA29-F23C-A9B7-66123041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578E9-9106-0A05-447C-6F92BD28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57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2A46E-8491-7541-CA6D-DDE917C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FDBCA-B5F0-6545-2556-558CA6A79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77946-D46D-7E49-9E8E-7892DE71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C3F9E-0398-99DE-3C6A-17D5B63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D48E-9C1B-5C46-8776-0EB7B516FFAB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201ED-FDA9-B433-E9B6-E2EE1A06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D61D5-F254-9ECC-4B3F-758FCD78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69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A0A51-FBBC-AD07-7BBB-3E74CCAC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52329-BDD5-1AB8-8D55-0F485F06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2438A3-EDE9-E9D2-37BF-2F5F6B63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B2644-09E2-CEAD-3C33-3D593E16E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03E390-1011-ACD7-0B63-718C5F960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106FD-DDDE-B40B-73EC-D356B992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13EE-73B9-8344-AAC2-17A522553021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5B6B9-3DA2-EA17-8EDC-55EFE57F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BC1C6-D52C-88AE-5C08-31797DF6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6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44A1A-9C05-3244-4005-77C34AD8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BDC9B-2A7F-DBDD-B4E9-8304E57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D8E-73E3-8A40-A260-17B977F60A90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48361F-EA4D-3F05-AFCD-1D593F0C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AEAB1D-1C9E-16D2-5749-5A9B41DC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51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2C783-FF1D-4D9E-7424-99783765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D81-329F-EB41-9077-139206C83153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282AB8-F503-3309-29E6-3200DAD3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D094C3-834E-2772-4CFD-0EDD19F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0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6DA81-DF64-F2E0-EF8F-619D22BD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5F455-A218-3BEC-B3E1-C53C8B73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46951-4FBC-00C7-99F7-AEAA84316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4B2E3-E77B-651C-DCCE-895AD2A9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48A2-A0D7-AE4E-9454-4BD4674C169D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42834-ABE7-68A2-47D6-B2505A59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AAA79-9E1A-D968-A3A5-2ADECD13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9A5F0-3783-5D31-791E-D5CB9E51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5B89F4-2A30-636F-D280-995C633A5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87F8B-908F-48D5-FA86-86EADC33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FB7D7-86F3-DE6C-C668-A1D54F8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8CE-D952-FE44-B5E3-66D89BD78273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FCB07-F68C-EF00-9D02-C9509BD3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FD726-D926-FF5F-E110-C7C0C95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02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75098B-6F4C-946D-3074-8C746B2A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D145C-A0BF-E571-E1BB-60E819A5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AA85A-3F8E-3AFB-D15E-0E189395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32F0-15C2-004E-AA3E-A367EF1F670D}" type="datetime1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27975-764D-91F0-2737-F6CAC5F3C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8DE26-53D7-A275-8FAA-46D2DE4DC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B922-E35B-2140-9833-AD07BFB7C5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01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0F750-E9AA-DC02-6E71-096934BE6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课题名称课题名称课题名称课题名称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16F53-5066-268C-D0C6-680A5EC73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姓名</a:t>
            </a:r>
            <a:endParaRPr kumimoji="1" lang="en-US" altLang="zh-CN" dirty="0"/>
          </a:p>
          <a:p>
            <a:r>
              <a:rPr kumimoji="1" lang="zh-CN" altLang="en-US" dirty="0"/>
              <a:t>学号</a:t>
            </a:r>
          </a:p>
        </p:txBody>
      </p:sp>
    </p:spTree>
    <p:extLst>
      <p:ext uri="{BB962C8B-B14F-4D97-AF65-F5344CB8AC3E}">
        <p14:creationId xmlns:p14="http://schemas.microsoft.com/office/powerpoint/2010/main" val="154051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F2A6D-60B5-ECD4-98AF-1F9D75B7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0F0A3-B412-39B7-64C3-A7B466D7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正文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6F1A30-2E9E-3C56-A382-CDE807B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9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7A9BF-04C3-BE17-A5A1-1B97D0EF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640E0-ABA3-7F54-9736-2EBA1631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24346-D638-303C-40FD-363590C2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22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7458-FA7B-1FE4-A504-160874EE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AEFFF-E779-3641-A1B6-56AE6E44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D0D87-57C5-9370-DF27-8C257AE6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B922-E35B-2140-9833-AD07BFB7C5A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6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Macintosh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课题名称课题名称课题名称课题名称</vt:lpstr>
      <vt:lpstr>标题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</dc:creator>
  <cp:lastModifiedBy>chi</cp:lastModifiedBy>
  <cp:revision>20</cp:revision>
  <dcterms:created xsi:type="dcterms:W3CDTF">2024-09-19T01:15:54Z</dcterms:created>
  <dcterms:modified xsi:type="dcterms:W3CDTF">2024-09-19T15:27:17Z</dcterms:modified>
</cp:coreProperties>
</file>