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6B8-E1E5-552D-4116-8ABB1865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D8420-9725-F2F6-44BC-58ABE6F6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C938-44B3-595F-98AA-43CB7868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86F7-D439-5751-AA5D-1E91768B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4F79-575D-7F93-DD97-1F5BD4EC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3CD6-8C0F-0C85-441B-B4D16CAB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3B6E-E5D4-87D8-41A8-2C4F149B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1FA4-A3F8-8106-9625-F642D1F8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7841-DCC3-FFEB-7BA5-52DBC494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616D-17AC-EFDC-E7BC-48D14D32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560D4-8E90-5C68-5CFB-F95531C9D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BF05-B6E4-2A82-F6E4-5A293125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54C2-0AC4-8C08-32CE-9F7459FF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54DE-0389-E9C5-8C65-EDD17D68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FD66D-A59C-53C4-DBFB-78C9EB67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88E9-4536-948E-A25F-B620ABF9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08EE-7039-FC01-0891-760F3474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B3AA-4209-7306-FC4E-18E72861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B85C-177F-EA1B-6E44-D2634126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A5BC-0548-EB4D-350E-81A3939F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5309-B819-52E2-7BEC-79EB3309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6D1B7-F505-70B2-5DD1-6AD3A19D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8202-6CDF-74A4-FF44-E8254E6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E48C5-733D-A2C8-967A-4286DA7F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2493-7C40-7918-E449-0879FD9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D63-D0D4-4EE6-2E22-30E0AFCC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FFA3-DA98-CA19-863F-E895B14B6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72E8F-06D2-185D-FA00-FDD9A4F2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5F95F-E0F1-C04B-A8C4-E1377557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C9807-B923-EC5B-9AD8-C17A0084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4530-37C5-8FE9-5E9D-5CFC321A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F5E4-46ED-775E-522E-5DDDABAE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E0D6-27F1-35D9-4CAA-4A349BAA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23D89-43F7-D7E6-2A0C-DB05B85E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8D343-68A3-EB03-6144-F0945A14D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28ACB-7B25-43BB-EF5D-B07B090C9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8689F-307A-0A07-9C60-43625D1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ED6C5-6D6D-E88E-8716-DFFC7DA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D9D49-5365-0069-1310-EB0563A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8DE0-DC06-B95A-F75D-8710BE58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0FBE6-3BF1-C5A2-AFD7-AC07FF4B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429AA-A460-A80B-A2D5-77D1C038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1306-7B59-CF1E-DC81-AD60D2DA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16F9A-4FC6-C58A-FE42-0E73A48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600-FFF5-895F-2A45-2941C0A8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5D02-B156-A693-2DB9-FD4B2D5A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30D7-054F-5041-DD3B-3114C917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29CC-441C-416C-C71D-90395D2A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21B4-2EC4-20C8-37A4-60362557B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3E984-BE8A-7C25-7446-710CA71A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35DCC-0779-EB6F-2B05-427F07B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3B80-E0E5-FF6F-C837-76DF5718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4A29-A86A-8E44-661B-35BA5D4F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84929-AADC-4E92-7395-86CF38D5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14178-C99E-A7D8-B3B8-15B9BC9B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276F-0CD6-1255-2535-2DB45067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099F-2ED2-CA2B-150A-9C624CE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E7B47-C6EE-E7DF-2BE2-9AA49DA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99CC-C3C7-FFE9-1AF7-DE0BD007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8D1C-0F45-8AC4-B885-9BE600A2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AC9F-6E32-27A1-3C87-CF12D87AA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33C-3F96-4939-B675-0B00BB7E71F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121F-9A45-8CCC-042E-AA53DDE48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2AF4-6F22-8D83-E3AA-F99EBBD7C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6A7E-DC9D-A31C-7399-B1485AFAF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49181-0C57-DAFC-ADB5-001CE1F28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Bucerzan</dc:creator>
  <cp:lastModifiedBy>Antonio Bucerzan</cp:lastModifiedBy>
  <cp:revision>1</cp:revision>
  <dcterms:created xsi:type="dcterms:W3CDTF">2023-05-30T13:40:03Z</dcterms:created>
  <dcterms:modified xsi:type="dcterms:W3CDTF">2023-05-30T13:45:28Z</dcterms:modified>
</cp:coreProperties>
</file>