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606-30FE-4BBE-8219-13F2FD1C1C0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54A9-1DA1-4031-BD6E-6F29D549D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19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606-30FE-4BBE-8219-13F2FD1C1C0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54A9-1DA1-4031-BD6E-6F29D549D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97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606-30FE-4BBE-8219-13F2FD1C1C0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54A9-1DA1-4031-BD6E-6F29D549D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25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606-30FE-4BBE-8219-13F2FD1C1C0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54A9-1DA1-4031-BD6E-6F29D549D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61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606-30FE-4BBE-8219-13F2FD1C1C0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54A9-1DA1-4031-BD6E-6F29D549D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3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606-30FE-4BBE-8219-13F2FD1C1C0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54A9-1DA1-4031-BD6E-6F29D549D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23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606-30FE-4BBE-8219-13F2FD1C1C0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54A9-1DA1-4031-BD6E-6F29D549D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42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606-30FE-4BBE-8219-13F2FD1C1C0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54A9-1DA1-4031-BD6E-6F29D549D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26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606-30FE-4BBE-8219-13F2FD1C1C0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54A9-1DA1-4031-BD6E-6F29D549D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27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606-30FE-4BBE-8219-13F2FD1C1C0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54A9-1DA1-4031-BD6E-6F29D549D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25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6606-30FE-4BBE-8219-13F2FD1C1C0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54A9-1DA1-4031-BD6E-6F29D549D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1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86606-30FE-4BBE-8219-13F2FD1C1C08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954A9-1DA1-4031-BD6E-6F29D549D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55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5E16A64-6594-0DC2-122F-D2F0DFF4B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962025"/>
            <a:ext cx="4333875" cy="79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7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4FC1905-0570-C4F1-7C6C-365445A3C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962025"/>
            <a:ext cx="4333875" cy="79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F80A082-5195-5CD3-690D-A23C28AE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962025"/>
            <a:ext cx="4333875" cy="79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D236DFF-0A96-661A-77BE-12AADF99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962025"/>
            <a:ext cx="4333875" cy="79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1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46BF256-FEA4-74E0-DEC1-D1C92D164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962025"/>
            <a:ext cx="4324350" cy="79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7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7630991-8E84-FA01-CEFF-DA33AD725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962025"/>
            <a:ext cx="4324350" cy="79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760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FD41129D9B9B4AAA08273F24663D82" ma:contentTypeVersion="11" ma:contentTypeDescription="Crée un document." ma:contentTypeScope="" ma:versionID="b02412ef4c0239c0e2aafa50f4d72a83">
  <xsd:schema xmlns:xsd="http://www.w3.org/2001/XMLSchema" xmlns:xs="http://www.w3.org/2001/XMLSchema" xmlns:p="http://schemas.microsoft.com/office/2006/metadata/properties" xmlns:ns3="1310c9ef-b25d-4587-b7ef-ac428ba371aa" xmlns:ns4="03d17df5-9e57-423c-95f1-25e73f902751" targetNamespace="http://schemas.microsoft.com/office/2006/metadata/properties" ma:root="true" ma:fieldsID="ce455f6c9fa8571d0ecfcc8a69601a0f" ns3:_="" ns4:_="">
    <xsd:import namespace="1310c9ef-b25d-4587-b7ef-ac428ba371aa"/>
    <xsd:import namespace="03d17df5-9e57-423c-95f1-25e73f9027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0c9ef-b25d-4587-b7ef-ac428ba371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d17df5-9e57-423c-95f1-25e73f90275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19FC7B-5C3C-4EA0-A7AC-BEC29C1710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10c9ef-b25d-4587-b7ef-ac428ba371aa"/>
    <ds:schemaRef ds:uri="03d17df5-9e57-423c-95f1-25e73f9027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EA560A-74C8-4214-A75E-5DAAD43C51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1BAD2F-5CD5-4038-8B59-B457015410DD}">
  <ds:schemaRefs>
    <ds:schemaRef ds:uri="http://www.w3.org/XML/1998/namespace"/>
    <ds:schemaRef ds:uri="http://schemas.microsoft.com/office/2006/documentManagement/types"/>
    <ds:schemaRef ds:uri="1310c9ef-b25d-4587-b7ef-ac428ba371aa"/>
    <ds:schemaRef ds:uri="03d17df5-9e57-423c-95f1-25e73f902751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0</Words>
  <Application>Microsoft Office PowerPoint</Application>
  <PresentationFormat>Format A4 (210 x 297 mm)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Anthony PINOT</dc:creator>
  <cp:lastModifiedBy>Anthony PINOT</cp:lastModifiedBy>
  <cp:revision>1</cp:revision>
  <dcterms:created xsi:type="dcterms:W3CDTF">2023-11-15T15:38:04Z</dcterms:created>
  <dcterms:modified xsi:type="dcterms:W3CDTF">2023-11-15T15:39:08Z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0x01010047FD41129D9B9B4AAA08273F24663D82</vt:lpwstr>
  </property>
</Properties>
</file>