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28" r:id="rId3"/>
    <p:sldId id="453" r:id="rId4"/>
    <p:sldId id="447" r:id="rId5"/>
    <p:sldId id="420" r:id="rId6"/>
    <p:sldId id="452" r:id="rId7"/>
    <p:sldId id="451" r:id="rId8"/>
    <p:sldId id="454" r:id="rId9"/>
    <p:sldId id="456" r:id="rId10"/>
    <p:sldId id="45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7B208-FB85-4853-F81A-B28D7F3A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7EECE6-BEEF-DBD3-F006-0083DBDF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C79EA-8943-EFCC-8DA9-24E3343F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D84C6-0F67-4B02-1407-1DBB2CEC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C27F9-BAED-3E01-419B-89AD8E3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2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03985-315E-2AEA-77A2-51F8CAAC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5E7B0E-71BD-CDEC-CB39-B480E730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E12F1-10DC-82DC-719F-C34E3729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5699F-B8A9-C8E4-B6AE-34CE9DA7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1F85B-42A1-CFFF-67CC-A6BFB2BE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1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B7FE8F-34F7-9C93-3C95-7F2C3F37F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416289-4691-56B4-9ACF-78EB15CA7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71F07-E5EE-B027-28C1-31E90400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99BEB-1DB6-5798-FF9D-0DDAD63B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CCA06-6E25-9D9E-994C-D950DE6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9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0119A-E931-0598-C71D-68195535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F389B-480E-4001-F078-076ED0AE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013D9-4F0A-1604-9770-2579BDC0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93AD6E-5135-6BC7-31A1-8C457696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B4DF0-9815-A806-A0BA-0E520127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198F9-4004-1630-7987-DA9FCA5E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5418FD-65CD-A1C7-042F-7C045BBD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4B3E6E-81C1-BFC8-0F73-B1776DCF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A8E40-A7B7-8802-D2C9-8F3AAC0E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FF59AF-9C74-F0AB-EAEB-9CE684CE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4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0EAB4-14F0-DDB4-DD47-C7200E6C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CFB82-3418-A019-0A0F-B7266DF80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0241F-449A-2DE4-04FE-6FB84178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DD54A8-BFAF-A852-7E46-F08B415A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F3F83D-4FB9-70A6-D100-587527EF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4FAED6-7836-EC4F-CD70-304404FA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B8290-208E-74C1-8F1C-A82CA2F2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2FEB8-B072-9CD7-EAA7-E5A10FDA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6515A-9127-8960-B654-08DEB8317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C4F23E-5F4F-CD67-38FE-86165CD36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8E113E-585F-010E-BED9-55398EBA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ED7119-42E4-5F08-FE69-2C282522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7ACBA6-9C71-73BA-C03B-16B49464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CB60E8-ED91-8963-F143-8BEFBB3C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99A86-15AD-AEF0-7EFE-471BCAD3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0B0F75-E130-71AF-E040-E0E4915D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D17766-7AF3-5E3A-F719-4428948D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CBAACA-4C44-34B1-461A-B97AB24C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1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802301-5E20-7A9B-30D9-FC979A2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17BF80-1272-0A86-0D62-8C13A5AC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2D5D7-CC2A-6CBE-1B99-2DEA31EF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69D11-0482-1B6D-D99B-262D032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2DE2C-24CF-143F-8DDF-8276FCD7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BE950F-40DE-6EC3-A858-DB1FF157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76D869-11AD-8B6F-B23B-8A1A23CD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31C1E0-99EC-BF11-EAE3-83BFCF71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4F917B-1022-1611-D035-B2AA3BC6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FD18B-1004-BF65-42CA-C25FB35A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703B97-8872-DB90-E38C-ABDB21CB5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F2ADE-A5CF-DB54-6292-CA7AE627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336E9-709C-2F09-5875-2ECD8E3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569B61-8274-2C9B-3EF8-6BE4F60E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D761DA-FDEF-5402-6EF4-873ACB50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4FF14-6CED-737A-A73D-57BB0CDF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309391-CF6D-27AC-A24A-29AD6164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FB6EF-CDB1-B549-794A-C6F8DE169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FC03-9264-4EEC-90EA-1B91707D3F7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4209D-683E-CFCD-196E-5C422D01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0096C-767E-3E33-E861-ED5134B7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07B5-11FA-44D8-96B6-F4F54432C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6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ck pen against a sheet with shaded numbers">
            <a:extLst>
              <a:ext uri="{FF2B5EF4-FFF2-40B4-BE49-F238E27FC236}">
                <a16:creationId xmlns:a16="http://schemas.microsoft.com/office/drawing/2014/main" id="{711D764E-3FDD-68AC-1D28-87AC1837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4D60FF7-7807-D3B5-1D22-F8595807B2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0" tIns="12700" rIns="0" bIns="0" rtlCol="0" anchor="t">
            <a:normAutofit/>
          </a:bodyPr>
          <a:lstStyle/>
          <a:p>
            <a:pPr marL="0" marR="5080" indent="0">
              <a:spcBef>
                <a:spcPts val="1130"/>
              </a:spcBef>
              <a:buNone/>
            </a:pPr>
            <a:endParaRPr lang="en-US" sz="1700" spc="-6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65" indent="0">
              <a:buNone/>
            </a:pPr>
            <a:endParaRPr lang="en-US" sz="1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B23C6C2-AA68-687E-8827-89B94A63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0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9642C-07CF-421D-D7AA-FE1D9B3D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C0CE26-C574-76D5-2E31-09C30A7BF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A14B9-B241-75CA-5260-00761BFC6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3DF174-7E29-BBDA-D419-DBE0CF5BB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748FE1-3848-B432-1225-1F8F435EF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1EF9886-66FA-2B05-BB3A-EA9D1FA49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4DBBA0A-EDBC-6350-BFA8-9CB84E8E1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011FD13-E132-EC68-3FFF-4759FC782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07C29-E764-DE32-924C-B00633DFF145}"/>
              </a:ext>
            </a:extLst>
          </p:cNvPr>
          <p:cNvSpPr txBox="1"/>
          <p:nvPr/>
        </p:nvSpPr>
        <p:spPr>
          <a:xfrm>
            <a:off x="2306170" y="2967335"/>
            <a:ext cx="7795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5350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1370-CF36-1451-45D4-92C72916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664F938-7DF5-DE7D-0EA2-C8D30EBD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3D52B1E5-0E06-8F47-64A6-6A0FCC42A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B37D88-96C6-75B6-9B28-CCB1A0A0A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7FAC32F-FB0B-A856-D633-C8BAD863F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EB87E0D9-3690-B91A-028E-88CB1BE6E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443D11-4F14-7AAC-829C-A929AD818A10}"/>
              </a:ext>
            </a:extLst>
          </p:cNvPr>
          <p:cNvSpPr txBox="1"/>
          <p:nvPr/>
        </p:nvSpPr>
        <p:spPr>
          <a:xfrm>
            <a:off x="701388" y="2723128"/>
            <a:ext cx="79346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ГЕНЕРАТОР ВОПРОСОВ НА ОСНОВЕ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199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622AF-3717-ED60-68C0-4E622CA1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07C793-096C-1A48-A71F-CB5D6BD4E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FA271C1-2837-D027-ACCE-40E9FD762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3B7F70-C671-2409-FBF0-1AC215E4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799A277-759C-D3FE-EDC1-F52530AC3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EB28B24-5A6B-C34E-014A-D1879D0AD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DEBF2F-5BF0-0CF8-EA06-E196D7D00E3D}"/>
              </a:ext>
            </a:extLst>
          </p:cNvPr>
          <p:cNvSpPr txBox="1"/>
          <p:nvPr/>
        </p:nvSpPr>
        <p:spPr>
          <a:xfrm>
            <a:off x="511278" y="1932255"/>
            <a:ext cx="82590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Цель:</a:t>
            </a:r>
          </a:p>
          <a:p>
            <a:r>
              <a:rPr lang="ru-RU" sz="2800" i="1" dirty="0"/>
              <a:t>создать </a:t>
            </a:r>
            <a:r>
              <a:rPr lang="ru-RU" sz="2800" i="1" dirty="0" err="1"/>
              <a:t>Telegram</a:t>
            </a:r>
            <a:r>
              <a:rPr lang="ru-RU" sz="2800" i="1" dirty="0"/>
              <a:t>-бот, который будет помогать пользователям генерировать вопросы на основе введенного текста, применяя технологии искусственного интеллекта и методы обработки естественного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40650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748CE-B9E9-D601-A8C9-F0BDB594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C8600BA-7580-EE5E-A254-7374D9D4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5F04A01E-00F8-EC68-9EB7-1CC45BB5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A52E9F-E9CD-C103-B846-D7A25EF9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8D111CD-18AD-0419-9628-AC87D3783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8802B3D-CAA5-CD1A-C3C8-3FAED8BF7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8DC9B5-B475-11CE-58D9-D1E6E1D284CB}"/>
              </a:ext>
            </a:extLst>
          </p:cNvPr>
          <p:cNvSpPr txBox="1"/>
          <p:nvPr/>
        </p:nvSpPr>
        <p:spPr>
          <a:xfrm>
            <a:off x="737419" y="1075188"/>
            <a:ext cx="77959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спроектировать архитектуру бота, включая его компоненты и взаимодействие с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определить, какие технологии и языки программирования будут использоваться;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создать алгоритм, который будет анализировать текст и формировать на его основе вопросы;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настроить параметры генерации для улучшения качества вопросов;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провести тестирование бота</a:t>
            </a:r>
            <a:r>
              <a:rPr lang="en-GB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697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986D2-65A1-193B-FA7C-B66FEAEE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AA99BF-044B-A1FF-B361-F9957D83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06" y="1038387"/>
            <a:ext cx="4090493" cy="44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5AAE9E-7319-6AC3-69C7-43B10E08C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307E62-8C9B-17AF-167D-C56A6350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94" y="103370"/>
            <a:ext cx="4968084" cy="66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1CEC6-5896-4197-B59E-8E57837C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974909E-8443-AD49-B1F5-4B7099029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9F708A4-0B45-202D-0BCF-3B5817BC5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0B02B1-1431-7406-69E3-AA7F54528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580871-8AD6-A45C-33D2-3CAF9CB87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7C10D93-0834-109A-AA7F-CE37A5CC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A4009A7-D7C2-ED5B-37B4-A9DEA3614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1F0B5FA-117F-8B3E-5F37-58DA82D7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0120E-46C6-805E-859C-8FA4E279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77"/>
          <a:stretch/>
        </p:blipFill>
        <p:spPr>
          <a:xfrm>
            <a:off x="708515" y="998876"/>
            <a:ext cx="4805141" cy="477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7A7910-337C-E14F-28F7-A64021D7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69719" r="-1618"/>
          <a:stretch/>
        </p:blipFill>
        <p:spPr>
          <a:xfrm>
            <a:off x="6282148" y="2179020"/>
            <a:ext cx="4882903" cy="2076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442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154E6-5427-3662-69C7-4E462E6A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2D4002F-9AD4-4FA7-1DDF-19F09F062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858A65-120E-561F-09C4-AE52FF4C9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46307-D42E-3C01-8471-8B271B4A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1BC6E5-A056-E4EE-6FB2-087C0FEC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5EB9E1D-369B-F555-1488-F5769CB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7EB502B-63BA-0C64-3641-F396D80EB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C464659-7E08-FA71-0499-3D862B2D7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FBC91E-0E5F-0B95-37B8-B8E86EF9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1201175"/>
            <a:ext cx="5153744" cy="41630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4FCD1E-298F-51C7-1510-77B477B6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70" y="2179020"/>
            <a:ext cx="5113326" cy="22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F2479-481D-3C29-9D95-6E01A21E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>
            <a:extLst>
              <a:ext uri="{FF2B5EF4-FFF2-40B4-BE49-F238E27FC236}">
                <a16:creationId xmlns:a16="http://schemas.microsoft.com/office/drawing/2014/main" id="{DC7E3922-8D76-842A-AF6C-692166B83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563D6671-ADF1-3564-2BAF-FF160654C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7629F6-B197-57AF-BC96-18302526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52318E-C2FE-48B5-487A-65689A8DD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4EF91D-6B6F-BF07-F693-72016A69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78" y="2508894"/>
            <a:ext cx="5044169" cy="14027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6AB04D-123E-430E-0E85-CEE4BFD3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9" y="1054758"/>
            <a:ext cx="515374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94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86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Тема Office</vt:lpstr>
      <vt:lpstr>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Аксана Таджибова</dc:creator>
  <cp:lastModifiedBy>Аксана Таджибова</cp:lastModifiedBy>
  <cp:revision>241</cp:revision>
  <dcterms:created xsi:type="dcterms:W3CDTF">2023-11-22T13:26:47Z</dcterms:created>
  <dcterms:modified xsi:type="dcterms:W3CDTF">2025-03-01T03:26:53Z</dcterms:modified>
</cp:coreProperties>
</file>