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80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DF05-0D94-46E0-9A87-A1C3292FD98E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E23-692D-47D3-8FF8-56AF055E8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DF05-0D94-46E0-9A87-A1C3292FD98E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E23-692D-47D3-8FF8-56AF055E8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25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DF05-0D94-46E0-9A87-A1C3292FD98E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E23-692D-47D3-8FF8-56AF055E8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5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DF05-0D94-46E0-9A87-A1C3292FD98E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E23-692D-47D3-8FF8-56AF055E8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2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DF05-0D94-46E0-9A87-A1C3292FD98E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E23-692D-47D3-8FF8-56AF055E8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17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DF05-0D94-46E0-9A87-A1C3292FD98E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E23-692D-47D3-8FF8-56AF055E8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DF05-0D94-46E0-9A87-A1C3292FD98E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E23-692D-47D3-8FF8-56AF055E8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87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DF05-0D94-46E0-9A87-A1C3292FD98E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E23-692D-47D3-8FF8-56AF055E8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8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DF05-0D94-46E0-9A87-A1C3292FD98E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E23-692D-47D3-8FF8-56AF055E8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55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DF05-0D94-46E0-9A87-A1C3292FD98E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E23-692D-47D3-8FF8-56AF055E8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48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2DF05-0D94-46E0-9A87-A1C3292FD98E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74E23-692D-47D3-8FF8-56AF055E8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7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B4AF92-B815-45EA-A0AC-DBA7C4CDEEA2}"/>
              </a:ext>
            </a:extLst>
          </p:cNvPr>
          <p:cNvSpPr/>
          <p:nvPr/>
        </p:nvSpPr>
        <p:spPr>
          <a:xfrm>
            <a:off x="2227006" y="616368"/>
            <a:ext cx="1976284" cy="101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 </a:t>
            </a:r>
            <a:r>
              <a:rPr lang="ko-KR" altLang="en-US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입력받기</a:t>
            </a:r>
            <a:b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2007</a:t>
            </a:r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 </a:t>
            </a:r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x</a:t>
            </a:r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 </a:t>
            </a:r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</a:t>
            </a:r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</a:t>
            </a:r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26714EBE-1AC0-49F7-B3AF-ABD558842059}"/>
              </a:ext>
            </a:extLst>
          </p:cNvPr>
          <p:cNvSpPr/>
          <p:nvPr/>
        </p:nvSpPr>
        <p:spPr>
          <a:xfrm>
            <a:off x="7138219" y="3355260"/>
            <a:ext cx="1976284" cy="112771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EF89F-1A0C-4E9A-9056-58127218D369}"/>
              </a:ext>
            </a:extLst>
          </p:cNvPr>
          <p:cNvSpPr txBox="1"/>
          <p:nvPr/>
        </p:nvSpPr>
        <p:spPr>
          <a:xfrm>
            <a:off x="7138219" y="125730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안녕하세요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F96E3D-DFA7-45E9-867E-6AE4D9430C4B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>
            <a:off x="3215148" y="1626632"/>
            <a:ext cx="0" cy="34227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A09E21-83F4-4A34-876E-0B14838CB3CA}"/>
              </a:ext>
            </a:extLst>
          </p:cNvPr>
          <p:cNvSpPr/>
          <p:nvPr/>
        </p:nvSpPr>
        <p:spPr>
          <a:xfrm>
            <a:off x="2227006" y="1968910"/>
            <a:ext cx="1976284" cy="101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X</a:t>
            </a:r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받은 월을 계산해서 전부 더하기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7BD1F3-017A-41AB-BD8C-6812853B9FF4}"/>
              </a:ext>
            </a:extLst>
          </p:cNvPr>
          <p:cNvSpPr/>
          <p:nvPr/>
        </p:nvSpPr>
        <p:spPr>
          <a:xfrm>
            <a:off x="2227006" y="3321452"/>
            <a:ext cx="1976284" cy="101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7</a:t>
            </a:r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나머지 계산하기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169A7A-99A8-425E-8A26-E0387DF471DE}"/>
              </a:ext>
            </a:extLst>
          </p:cNvPr>
          <p:cNvSpPr/>
          <p:nvPr/>
        </p:nvSpPr>
        <p:spPr>
          <a:xfrm>
            <a:off x="2227006" y="4673994"/>
            <a:ext cx="1976284" cy="101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해당 배열에 맞춰 결과값 출력하기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74598D8-FB06-475D-A0BF-AE6D9E21FED7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3215148" y="2979174"/>
            <a:ext cx="0" cy="34227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3FACB4E-07AC-4DDB-8F2F-236385B6346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3215148" y="4331716"/>
            <a:ext cx="0" cy="34227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83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20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메이플스토리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안태현</dc:creator>
  <cp:lastModifiedBy>안태현</cp:lastModifiedBy>
  <cp:revision>1</cp:revision>
  <dcterms:created xsi:type="dcterms:W3CDTF">2017-10-08T11:03:47Z</dcterms:created>
  <dcterms:modified xsi:type="dcterms:W3CDTF">2017-10-08T11:10:05Z</dcterms:modified>
</cp:coreProperties>
</file>