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69" r:id="rId4"/>
    <p:sldId id="267" r:id="rId5"/>
    <p:sldId id="268" r:id="rId6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0D79-5CB4-48C1-BEDF-44F0C30F3A65}" type="datetimeFigureOut">
              <a:rPr lang="fi-FI" smtClean="0"/>
              <a:t>17.1.2013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DD5B-C044-4B94-91E2-ADB8BA7993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860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0D79-5CB4-48C1-BEDF-44F0C30F3A65}" type="datetimeFigureOut">
              <a:rPr lang="fi-FI" smtClean="0"/>
              <a:t>17.1.2013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DD5B-C044-4B94-91E2-ADB8BA7993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68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0D79-5CB4-48C1-BEDF-44F0C30F3A65}" type="datetimeFigureOut">
              <a:rPr lang="fi-FI" smtClean="0"/>
              <a:t>17.1.2013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DD5B-C044-4B94-91E2-ADB8BA7993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014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0D79-5CB4-48C1-BEDF-44F0C30F3A65}" type="datetimeFigureOut">
              <a:rPr lang="fi-FI" smtClean="0"/>
              <a:t>17.1.2013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DD5B-C044-4B94-91E2-ADB8BA7993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790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0D79-5CB4-48C1-BEDF-44F0C30F3A65}" type="datetimeFigureOut">
              <a:rPr lang="fi-FI" smtClean="0"/>
              <a:t>17.1.2013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DD5B-C044-4B94-91E2-ADB8BA7993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269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0D79-5CB4-48C1-BEDF-44F0C30F3A65}" type="datetimeFigureOut">
              <a:rPr lang="fi-FI" smtClean="0"/>
              <a:t>17.1.2013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DD5B-C044-4B94-91E2-ADB8BA7993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06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0D79-5CB4-48C1-BEDF-44F0C30F3A65}" type="datetimeFigureOut">
              <a:rPr lang="fi-FI" smtClean="0"/>
              <a:t>17.1.2013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DD5B-C044-4B94-91E2-ADB8BA7993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488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0D79-5CB4-48C1-BEDF-44F0C30F3A65}" type="datetimeFigureOut">
              <a:rPr lang="fi-FI" smtClean="0"/>
              <a:t>17.1.2013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DD5B-C044-4B94-91E2-ADB8BA7993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573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0D79-5CB4-48C1-BEDF-44F0C30F3A65}" type="datetimeFigureOut">
              <a:rPr lang="fi-FI" smtClean="0"/>
              <a:t>17.1.2013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DD5B-C044-4B94-91E2-ADB8BA7993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146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0D79-5CB4-48C1-BEDF-44F0C30F3A65}" type="datetimeFigureOut">
              <a:rPr lang="fi-FI" smtClean="0"/>
              <a:t>17.1.2013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DD5B-C044-4B94-91E2-ADB8BA7993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09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0D79-5CB4-48C1-BEDF-44F0C30F3A65}" type="datetimeFigureOut">
              <a:rPr lang="fi-FI" smtClean="0"/>
              <a:t>17.1.2013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DD5B-C044-4B94-91E2-ADB8BA7993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26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0D79-5CB4-48C1-BEDF-44F0C30F3A65}" type="datetimeFigureOut">
              <a:rPr lang="fi-FI" smtClean="0"/>
              <a:t>17.1.2013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6DD5B-C044-4B94-91E2-ADB8BA7993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828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18" Type="http://schemas.microsoft.com/office/2007/relationships/hdphoto" Target="../media/hdphoto8.wdp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openxmlformats.org/officeDocument/2006/relationships/image" Target="../media/image8.png"/><Relationship Id="rId2" Type="http://schemas.openxmlformats.org/officeDocument/2006/relationships/image" Target="../media/image10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18" Type="http://schemas.microsoft.com/office/2007/relationships/hdphoto" Target="../media/hdphoto8.wdp"/><Relationship Id="rId3" Type="http://schemas.openxmlformats.org/officeDocument/2006/relationships/image" Target="../media/image1.jpeg"/><Relationship Id="rId21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openxmlformats.org/officeDocument/2006/relationships/image" Target="../media/image8.png"/><Relationship Id="rId2" Type="http://schemas.openxmlformats.org/officeDocument/2006/relationships/image" Target="../media/image10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-27385"/>
            <a:ext cx="9144000" cy="14726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0" y="12185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000" b="1" dirty="0" smtClean="0"/>
              <a:t>Dataa on hajallaan siellä ja täällä</a:t>
            </a:r>
            <a:endParaRPr lang="fi-FI" sz="4000" b="1" dirty="0"/>
          </a:p>
        </p:txBody>
      </p:sp>
      <p:pic>
        <p:nvPicPr>
          <p:cNvPr id="18" name="Picture 4" descr="C:\Users\apoikola\Desktop\datavaalit_logot\HRI-logo-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67498"/>
            <a:ext cx="1609189" cy="6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apoikola\Desktop\datavaalit_logot\h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25000" contrast="-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11" t="26032" r="27834" b="27797"/>
          <a:stretch/>
        </p:blipFill>
        <p:spPr bwMode="auto">
          <a:xfrm>
            <a:off x="1919026" y="4593700"/>
            <a:ext cx="830467" cy="57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apoikola\Desktop\datavaalit_logot\kuntaliitto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87" y="5589240"/>
            <a:ext cx="1697412" cy="5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Users\apoikola\Desktop\datavaalit_logot\mml_logo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54273"/>
            <a:ext cx="1350716" cy="43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apoikola\Desktop\datavaalit_logot\oikeusministeri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28" y="1916832"/>
            <a:ext cx="1273804" cy="46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C:\Users\apoikola\Desktop\datavaalit_logot\statistics_finland_logo.pn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94" y="5306724"/>
            <a:ext cx="1536856" cy="4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C:\Users\apoikola\Desktop\datavaalit_logot\vtv_logo_fi.gif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12" y="5693990"/>
            <a:ext cx="671817" cy="65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apoikola\Documents\Pictures\iconset cc\black\png\pin_map_icon&amp;48.png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28" y="340487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apoikola\Documents\Pictures\iconset cc\black\png\spechbubble_2_icon&amp;48.png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80" y="390131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49924" y="3633474"/>
            <a:ext cx="875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Paikkatieto</a:t>
            </a:r>
            <a:endParaRPr lang="fi-FI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3636" y="4197403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Sosiaalinen media</a:t>
            </a:r>
            <a:endParaRPr lang="fi-FI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6863" y="4998218"/>
            <a:ext cx="1417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Esim. vaalikonedata</a:t>
            </a:r>
            <a:endParaRPr lang="fi-FI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27385"/>
            <a:ext cx="9144000" cy="14726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0" y="121856"/>
            <a:ext cx="9143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000" b="1" dirty="0" smtClean="0"/>
              <a:t>80%</a:t>
            </a:r>
          </a:p>
          <a:p>
            <a:pPr algn="ctr"/>
            <a:r>
              <a:rPr lang="fi-FI" sz="2000" b="1" dirty="0"/>
              <a:t>datajournalistin ajasta kuluu datan hankkimiseen ja siivoamiseen ennen analyysivaihetta saati jutun kirjoittamista</a:t>
            </a:r>
            <a:endParaRPr lang="fi-FI" sz="2000" b="1" dirty="0"/>
          </a:p>
        </p:txBody>
      </p:sp>
      <p:pic>
        <p:nvPicPr>
          <p:cNvPr id="18" name="Picture 4" descr="C:\Users\apoikola\Desktop\datavaalit_logot\HRI-logo-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67498"/>
            <a:ext cx="1609189" cy="6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apoikola\Desktop\datavaalit_logot\h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25000" contrast="-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11" t="26032" r="27834" b="27797"/>
          <a:stretch/>
        </p:blipFill>
        <p:spPr bwMode="auto">
          <a:xfrm>
            <a:off x="1919026" y="4593700"/>
            <a:ext cx="830467" cy="57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apoikola\Desktop\datavaalit_logot\kuntaliitto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87" y="5589240"/>
            <a:ext cx="1697412" cy="5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Users\apoikola\Desktop\datavaalit_logot\mml_logo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54273"/>
            <a:ext cx="1350716" cy="43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apoikola\Desktop\datavaalit_logot\oikeusministeri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28" y="1916832"/>
            <a:ext cx="1273804" cy="46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C:\Users\apoikola\Desktop\datavaalit_logot\statistics_finland_logo.pn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94" y="5306724"/>
            <a:ext cx="1536856" cy="4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C:\Users\apoikola\Desktop\datavaalit_logot\vtv_logo_fi.gif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12" y="5693990"/>
            <a:ext cx="671817" cy="65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apoikola\Documents\Pictures\iconset cc\black\png\pin_map_icon&amp;48.png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28" y="340487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apoikola\Documents\Pictures\iconset cc\black\png\spechbubble_2_icon&amp;48.png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80" y="390131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49924" y="3633474"/>
            <a:ext cx="875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Paikkatieto</a:t>
            </a:r>
            <a:endParaRPr lang="fi-FI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3636" y="4197403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Sosiaalinen media</a:t>
            </a:r>
            <a:endParaRPr lang="fi-FI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6863" y="4998218"/>
            <a:ext cx="1417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Esim. vaalikonedata</a:t>
            </a:r>
            <a:endParaRPr lang="fi-FI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33112" y="2276872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8000" b="1" dirty="0" smtClean="0">
                <a:solidFill>
                  <a:srgbClr val="FF6600"/>
                </a:solidFill>
              </a:rPr>
              <a:t>?</a:t>
            </a:r>
            <a:endParaRPr lang="fi-FI" sz="8000" b="1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75338" y="4193793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8000" b="1" dirty="0" smtClean="0">
                <a:solidFill>
                  <a:srgbClr val="FF6600"/>
                </a:solidFill>
              </a:rPr>
              <a:t>?</a:t>
            </a:r>
            <a:endParaRPr lang="fi-FI" sz="8000" b="1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27666" y="2429272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8000" b="1" dirty="0" smtClean="0">
                <a:solidFill>
                  <a:srgbClr val="FF6600"/>
                </a:solidFill>
              </a:rPr>
              <a:t>?</a:t>
            </a:r>
            <a:endParaRPr lang="fi-FI" sz="8000" b="1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5536" y="2429272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8000" b="1" dirty="0" smtClean="0">
                <a:solidFill>
                  <a:srgbClr val="FF6600"/>
                </a:solidFill>
              </a:rPr>
              <a:t>?</a:t>
            </a:r>
            <a:endParaRPr lang="fi-FI" sz="8000" b="1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7146" y="5129897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8000" b="1" dirty="0" smtClean="0">
                <a:solidFill>
                  <a:srgbClr val="FF6600"/>
                </a:solidFill>
              </a:rPr>
              <a:t>?</a:t>
            </a:r>
            <a:endParaRPr lang="fi-FI" sz="8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-27385"/>
            <a:ext cx="9144000" cy="14726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28" name="Picture 4" descr="C:\Users\apoikola\Desktop\datavaalit_logot\HRI-logo-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933056"/>
            <a:ext cx="1609189" cy="6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poikola\Desktop\datavaalit_logot\h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25000" contrast="-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11" t="26032" r="27834" b="27797"/>
          <a:stretch/>
        </p:blipFill>
        <p:spPr bwMode="auto">
          <a:xfrm>
            <a:off x="3203848" y="2603467"/>
            <a:ext cx="830467" cy="57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poikola\Desktop\datavaalit_logot\kuntaliitto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64" y="3933056"/>
            <a:ext cx="1697412" cy="5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poikola\Desktop\datavaalit_logot\mml_logo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20" y="4653136"/>
            <a:ext cx="1350716" cy="43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poikola\Desktop\datavaalit_logot\oikeusministeri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52283"/>
            <a:ext cx="1273804" cy="46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poikola\Desktop\datavaalit_logot\statistics_finland_logo.pn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93798"/>
            <a:ext cx="1536856" cy="4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poikola\Desktop\datavaalit_logot\vtv_logo_fi.gif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151" y="4725144"/>
            <a:ext cx="671817" cy="65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poikola\Documents\Pictures\iconset cc\black\png\pin_map_icon&amp;48.png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90" y="33176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poikola\Documents\Pictures\iconset cc\black\png\spechbubble_2_icon&amp;48.png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18" y="329617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08986" y="3546268"/>
            <a:ext cx="875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Paikkatieto</a:t>
            </a:r>
            <a:endParaRPr lang="fi-FI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90574" y="3592260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Sosiaalinen media</a:t>
            </a:r>
            <a:endParaRPr lang="fi-FI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87824" y="3007985"/>
            <a:ext cx="1417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Esim. vaalikonedata</a:t>
            </a:r>
            <a:endParaRPr lang="fi-FI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708986" y="2070042"/>
            <a:ext cx="3618559" cy="3618559"/>
          </a:xfrm>
          <a:prstGeom prst="ellipse">
            <a:avLst/>
          </a:prstGeom>
          <a:noFill/>
          <a:ln w="1270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0" y="12185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000" b="1" dirty="0" smtClean="0"/>
              <a:t>Lukuisat datalähteet  hallintaan</a:t>
            </a:r>
            <a:endParaRPr lang="fi-FI" sz="4000" b="1" dirty="0"/>
          </a:p>
        </p:txBody>
      </p:sp>
    </p:spTree>
    <p:extLst>
      <p:ext uri="{BB962C8B-B14F-4D97-AF65-F5344CB8AC3E}">
        <p14:creationId xmlns:p14="http://schemas.microsoft.com/office/powerpoint/2010/main" val="42890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-27385"/>
            <a:ext cx="9144000" cy="14726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0" y="12185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000" b="1" dirty="0" smtClean="0"/>
              <a:t>Läpinäkyvä ja toistettava datan käsittely</a:t>
            </a:r>
            <a:endParaRPr lang="fi-FI" sz="4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293183" y="2924944"/>
            <a:ext cx="2087129" cy="1885149"/>
          </a:xfrm>
          <a:prstGeom prst="roundRect">
            <a:avLst/>
          </a:prstGeom>
          <a:noFill/>
          <a:ln w="1270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9" name="Picture 2" descr="C:\Users\apoikola\Documents\Pictures\iconset cc\black\png\cogs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208" y="363244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076056" y="3222067"/>
            <a:ext cx="1976248" cy="1575085"/>
            <a:chOff x="3138002" y="2708920"/>
            <a:chExt cx="2154078" cy="171681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" name="Donut 20"/>
            <p:cNvSpPr/>
            <p:nvPr/>
          </p:nvSpPr>
          <p:spPr>
            <a:xfrm>
              <a:off x="3995936" y="2708920"/>
              <a:ext cx="1296144" cy="1296144"/>
            </a:xfrm>
            <a:prstGeom prst="donut">
              <a:avLst>
                <a:gd name="adj" fmla="val 14167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 rot="18968981">
              <a:off x="3138002" y="4142273"/>
              <a:ext cx="1133856" cy="283464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pic>
        <p:nvPicPr>
          <p:cNvPr id="23" name="Picture 4" descr="C:\Users\apoikola\Desktop\datavaalit_logot\HRI-logo-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62" y="3933056"/>
            <a:ext cx="1609189" cy="6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apoikola\Desktop\datavaalit_logot\h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25000" contrast="-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11" t="26032" r="27834" b="27797"/>
          <a:stretch/>
        </p:blipFill>
        <p:spPr bwMode="auto">
          <a:xfrm>
            <a:off x="1754494" y="2603467"/>
            <a:ext cx="830467" cy="57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apoikola\Desktop\datavaalit_logot\kuntaliitto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410" y="3933056"/>
            <a:ext cx="1697412" cy="5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 descr="C:\Users\apoikola\Desktop\datavaalit_logot\mml_logo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66" y="4653136"/>
            <a:ext cx="1350716" cy="43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apoikola\Desktop\datavaalit_logot\oikeusministeri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54" y="2752283"/>
            <a:ext cx="1273804" cy="46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9" descr="C:\Users\apoikola\Desktop\datavaalit_logot\statistics_finland_logo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58" y="2293798"/>
            <a:ext cx="1536856" cy="4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C:\Users\apoikola\Desktop\datavaalit_logot\vtv_logo_fi.gif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97" y="4725144"/>
            <a:ext cx="671817" cy="65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apoikola\Documents\Pictures\iconset cc\black\png\pin_map_icon&amp;48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136" y="33176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apoikola\Documents\Pictures\iconset cc\black\png\spechbubble_2_icon&amp;48.png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64" y="329617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259632" y="3546268"/>
            <a:ext cx="875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Paikkatieto</a:t>
            </a:r>
            <a:endParaRPr lang="fi-FI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41220" y="3592260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Sosiaalinen media</a:t>
            </a:r>
            <a:endParaRPr lang="fi-FI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8470" y="3007985"/>
            <a:ext cx="1417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Esim. vaalikonedata</a:t>
            </a:r>
            <a:endParaRPr lang="fi-FI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59632" y="2070042"/>
            <a:ext cx="3618559" cy="3618559"/>
          </a:xfrm>
          <a:prstGeom prst="ellipse">
            <a:avLst/>
          </a:prstGeom>
          <a:noFill/>
          <a:ln w="1270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Rectangle 2"/>
          <p:cNvSpPr/>
          <p:nvPr/>
        </p:nvSpPr>
        <p:spPr>
          <a:xfrm>
            <a:off x="4878191" y="3405376"/>
            <a:ext cx="414992" cy="98885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04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0" y="-27385"/>
            <a:ext cx="9144000" cy="14726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0" y="12185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000" b="1" dirty="0" smtClean="0"/>
              <a:t>80% työstä on tehty ja journalistit tykkää</a:t>
            </a:r>
            <a:endParaRPr lang="fi-FI" sz="40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4285071" y="2924944"/>
            <a:ext cx="2087129" cy="1885149"/>
          </a:xfrm>
          <a:prstGeom prst="roundRect">
            <a:avLst/>
          </a:prstGeom>
          <a:noFill/>
          <a:ln w="1270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37" name="Picture 2" descr="C:\Users\apoikola\Documents\Pictures\iconset cc\black\png\cogs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96" y="363244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4067944" y="3222067"/>
            <a:ext cx="1976248" cy="1575085"/>
            <a:chOff x="3138002" y="2708920"/>
            <a:chExt cx="2154078" cy="171681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9" name="Donut 38"/>
            <p:cNvSpPr/>
            <p:nvPr/>
          </p:nvSpPr>
          <p:spPr>
            <a:xfrm>
              <a:off x="3995936" y="2708920"/>
              <a:ext cx="1296144" cy="1296144"/>
            </a:xfrm>
            <a:prstGeom prst="donut">
              <a:avLst>
                <a:gd name="adj" fmla="val 14167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 rot="18968981">
              <a:off x="3138002" y="4142273"/>
              <a:ext cx="1133856" cy="283464"/>
            </a:xfrm>
            <a:prstGeom prst="roundRect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pic>
        <p:nvPicPr>
          <p:cNvPr id="41" name="Picture 4" descr="C:\Users\apoikola\Desktop\datavaalit_logot\HRI-logo-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50" y="3933056"/>
            <a:ext cx="1609189" cy="6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C:\Users\apoikola\Desktop\datavaalit_logot\h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25000" contrast="-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11" t="26032" r="27834" b="27797"/>
          <a:stretch/>
        </p:blipFill>
        <p:spPr bwMode="auto">
          <a:xfrm>
            <a:off x="746382" y="2603467"/>
            <a:ext cx="830467" cy="57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apoikola\Desktop\datavaalit_logot\kuntaliitto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298" y="3933056"/>
            <a:ext cx="1697412" cy="5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7" descr="C:\Users\apoikola\Desktop\datavaalit_logot\mml_logo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954" y="4653136"/>
            <a:ext cx="1350716" cy="43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C:\Users\apoikola\Desktop\datavaalit_logot\oikeusministeri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42" y="2752283"/>
            <a:ext cx="1273804" cy="46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apoikola\Desktop\datavaalit_logot\statistics_finland_logo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46" y="2293798"/>
            <a:ext cx="1536856" cy="4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C:\Users\apoikola\Desktop\datavaalit_logot\vtv_logo_fi.gif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85" y="4725144"/>
            <a:ext cx="671817" cy="65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apoikola\Documents\Pictures\iconset cc\black\png\pin_map_icon&amp;48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33176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Users\apoikola\Documents\Pictures\iconset cc\black\png\spechbubble_2_icon&amp;48.png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652" y="329617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51520" y="3546268"/>
            <a:ext cx="875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Paikkatieto</a:t>
            </a:r>
            <a:endParaRPr lang="fi-FI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33108" y="3592260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Sosiaalinen media</a:t>
            </a:r>
            <a:endParaRPr lang="fi-FI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0358" y="3007985"/>
            <a:ext cx="1417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Esim. vaalikonedata</a:t>
            </a:r>
            <a:endParaRPr lang="fi-FI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51520" y="2070042"/>
            <a:ext cx="3618559" cy="3618559"/>
          </a:xfrm>
          <a:prstGeom prst="ellipse">
            <a:avLst/>
          </a:prstGeom>
          <a:noFill/>
          <a:ln w="1270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/>
          <p:cNvSpPr/>
          <p:nvPr/>
        </p:nvSpPr>
        <p:spPr>
          <a:xfrm>
            <a:off x="3870079" y="3405376"/>
            <a:ext cx="414992" cy="98885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Circular Arrow 5"/>
          <p:cNvSpPr/>
          <p:nvPr/>
        </p:nvSpPr>
        <p:spPr>
          <a:xfrm rot="20474687">
            <a:off x="5080258" y="3739313"/>
            <a:ext cx="3133694" cy="457488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854787"/>
              <a:gd name="adj5" fmla="val 125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55" name="Circular Arrow 54"/>
          <p:cNvSpPr/>
          <p:nvPr/>
        </p:nvSpPr>
        <p:spPr>
          <a:xfrm flipV="1">
            <a:off x="4986950" y="121856"/>
            <a:ext cx="2982951" cy="3811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977593"/>
              <a:gd name="adj5" fmla="val 125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444208" y="3524773"/>
            <a:ext cx="1296143" cy="869025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TextBox 56"/>
          <p:cNvSpPr txBox="1"/>
          <p:nvPr/>
        </p:nvSpPr>
        <p:spPr>
          <a:xfrm>
            <a:off x="0" y="5805264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6600" b="1" dirty="0" smtClean="0">
                <a:solidFill>
                  <a:srgbClr val="FF6600"/>
                </a:solidFill>
              </a:rPr>
              <a:t>Protomedia</a:t>
            </a:r>
            <a:endParaRPr lang="fi-FI" sz="6600" b="1" dirty="0">
              <a:solidFill>
                <a:srgbClr val="FF6600"/>
              </a:solidFill>
            </a:endParaRPr>
          </a:p>
        </p:txBody>
      </p:sp>
      <p:pic>
        <p:nvPicPr>
          <p:cNvPr id="2050" name="Picture 2" descr="C:\Users\apoikola\Documents\Pictures\iconset cc\black\png\users_icon&amp;48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4522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apoikola\Documents\Pictures\iconset cc\black\png\users_icon&amp;48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26876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poikola\Documents\Pictures\iconset cc\black\png\user_icon&amp;48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207" y="3501008"/>
            <a:ext cx="884851" cy="8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0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72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apoikola</dc:creator>
  <cp:lastModifiedBy>apoikola</cp:lastModifiedBy>
  <cp:revision>24</cp:revision>
  <dcterms:created xsi:type="dcterms:W3CDTF">2012-10-08T14:27:28Z</dcterms:created>
  <dcterms:modified xsi:type="dcterms:W3CDTF">2013-01-17T22:11:48Z</dcterms:modified>
</cp:coreProperties>
</file>