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61BC2A7-AA95-4F3E-97D8-6670C8C58D2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72400" y="294120"/>
            <a:ext cx="3055680" cy="2097000"/>
          </a:xfrm>
          <a:prstGeom prst="ellipse">
            <a:avLst/>
          </a:prstGeom>
          <a:blipFill rotWithShape="0">
            <a:blip r:embed="rId2"/>
            <a:stretch/>
          </a:blipFill>
          <a:ln w="63500" cap="rnd">
            <a:solidFill>
              <a:srgbClr val="FFFFFF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5"/>
          <p:cNvPicPr/>
          <p:nvPr/>
        </p:nvPicPr>
        <p:blipFill>
          <a:blip r:embed="rId3"/>
          <a:srcRect t="8322"/>
          <a:stretch/>
        </p:blipFill>
        <p:spPr>
          <a:xfrm>
            <a:off x="5337000" y="470160"/>
            <a:ext cx="6634800" cy="365544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2050920" y="2132280"/>
            <a:ext cx="2785680" cy="2408040"/>
          </a:xfrm>
          <a:prstGeom prst="ellipse">
            <a:avLst/>
          </a:prstGeom>
          <a:blipFill rotWithShape="0">
            <a:blip r:embed="rId4"/>
            <a:stretch/>
          </a:blipFill>
          <a:ln w="63500" cap="rnd">
            <a:solidFill>
              <a:srgbClr val="FFFFFF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937760" y="1288800"/>
            <a:ext cx="1958400" cy="190620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7606800" y="2678040"/>
            <a:ext cx="1958400" cy="190620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4779720" y="4186440"/>
            <a:ext cx="2241360" cy="2180880"/>
          </a:xfrm>
          <a:prstGeom prst="ellipse">
            <a:avLst/>
          </a:prstGeom>
          <a:blipFill rotWithShape="0">
            <a:blip r:embed="rId5"/>
            <a:stretch/>
          </a:blipFill>
          <a:ln w="63500">
            <a:noFill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6688080" y="4541400"/>
            <a:ext cx="2376720" cy="2267640"/>
          </a:xfrm>
          <a:prstGeom prst="ellipse">
            <a:avLst/>
          </a:prstGeom>
          <a:blipFill rotWithShape="0">
            <a:blip r:embed="rId6"/>
            <a:stretch/>
          </a:blipFill>
          <a:ln w="63500">
            <a:noFill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9991080" y="225720"/>
            <a:ext cx="170136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741600" y="1263600"/>
            <a:ext cx="8402040" cy="513684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774120" y="5943600"/>
            <a:ext cx="2857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hickness from 2.04 -&gt; 3 mm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NISSAN_ff_0012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NISSAN_ff_0013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457200" y="1501920"/>
            <a:ext cx="6522480" cy="39841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5715000" y="4572000"/>
            <a:ext cx="1142640" cy="137124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85"/>
          <p:cNvPicPr/>
          <p:nvPr/>
        </p:nvPicPr>
        <p:blipFill>
          <a:blip r:embed="rId3"/>
          <a:stretch/>
        </p:blipFill>
        <p:spPr>
          <a:xfrm>
            <a:off x="7086600" y="3009240"/>
            <a:ext cx="4146120" cy="316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NISSAN_ff_0014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0595" y="288896"/>
            <a:ext cx="5125806" cy="4160926"/>
            <a:chOff x="296048" y="237969"/>
            <a:chExt cx="7028280" cy="5705280"/>
          </a:xfrm>
        </p:grpSpPr>
        <p:pic>
          <p:nvPicPr>
            <p:cNvPr id="87" name="Picture 86"/>
            <p:cNvPicPr/>
            <p:nvPr/>
          </p:nvPicPr>
          <p:blipFill>
            <a:blip r:embed="rId2"/>
            <a:stretch/>
          </p:blipFill>
          <p:spPr>
            <a:xfrm rot="21588000">
              <a:off x="296048" y="237969"/>
              <a:ext cx="7028280" cy="570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" name="CustomShape 2"/>
            <p:cNvSpPr/>
            <p:nvPr/>
          </p:nvSpPr>
          <p:spPr>
            <a:xfrm>
              <a:off x="1429328" y="3197889"/>
              <a:ext cx="4800600" cy="1906200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" name="Group 2"/>
          <p:cNvGrpSpPr/>
          <p:nvPr/>
        </p:nvGrpSpPr>
        <p:grpSpPr>
          <a:xfrm>
            <a:off x="6386061" y="3813140"/>
            <a:ext cx="5306379" cy="2615369"/>
            <a:chOff x="2274888" y="1143000"/>
            <a:chExt cx="8011751" cy="3948772"/>
          </a:xfrm>
        </p:grpSpPr>
        <p:pic>
          <p:nvPicPr>
            <p:cNvPr id="11" name="Picture 10"/>
            <p:cNvPicPr/>
            <p:nvPr/>
          </p:nvPicPr>
          <p:blipFill>
            <a:blip r:embed="rId3"/>
            <a:stretch/>
          </p:blipFill>
          <p:spPr>
            <a:xfrm>
              <a:off x="2274888" y="1143000"/>
              <a:ext cx="8011751" cy="394877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CustomShape 1"/>
            <p:cNvSpPr/>
            <p:nvPr/>
          </p:nvSpPr>
          <p:spPr>
            <a:xfrm>
              <a:off x="4692556" y="1143000"/>
              <a:ext cx="2075007" cy="4624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NISSAN_ff_0011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" name="Plus 3"/>
          <p:cNvSpPr/>
          <p:nvPr/>
        </p:nvSpPr>
        <p:spPr>
          <a:xfrm>
            <a:off x="4688242" y="4168864"/>
            <a:ext cx="1091880" cy="120072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255" y="110836"/>
            <a:ext cx="5698836" cy="667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stomShape 1"/>
          <p:cNvSpPr/>
          <p:nvPr/>
        </p:nvSpPr>
        <p:spPr>
          <a:xfrm>
            <a:off x="9992160" y="21924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NISSAN_ff_0015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1160" y="110836"/>
            <a:ext cx="5396318" cy="6677891"/>
            <a:chOff x="529015" y="1187927"/>
            <a:chExt cx="5396318" cy="6677891"/>
          </a:xfrm>
        </p:grpSpPr>
        <p:grpSp>
          <p:nvGrpSpPr>
            <p:cNvPr id="15" name="Group 14"/>
            <p:cNvGrpSpPr/>
            <p:nvPr/>
          </p:nvGrpSpPr>
          <p:grpSpPr>
            <a:xfrm>
              <a:off x="1177739" y="1485501"/>
              <a:ext cx="4125976" cy="3554382"/>
              <a:chOff x="947893" y="548929"/>
              <a:chExt cx="5657358" cy="4873613"/>
            </a:xfrm>
          </p:grpSpPr>
          <p:pic>
            <p:nvPicPr>
              <p:cNvPr id="16" name="Picture 15"/>
              <p:cNvPicPr/>
              <p:nvPr/>
            </p:nvPicPr>
            <p:blipFill>
              <a:blip r:embed="rId2"/>
              <a:stretch/>
            </p:blipFill>
            <p:spPr>
              <a:xfrm rot="21588000">
                <a:off x="947893" y="548929"/>
                <a:ext cx="5657358" cy="4873613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" name="CustomShape 2"/>
              <p:cNvSpPr/>
              <p:nvPr/>
            </p:nvSpPr>
            <p:spPr>
              <a:xfrm>
                <a:off x="1429328" y="3197889"/>
                <a:ext cx="4800600" cy="1906200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18" name="Group 17"/>
            <p:cNvGrpSpPr/>
            <p:nvPr/>
          </p:nvGrpSpPr>
          <p:grpSpPr>
            <a:xfrm>
              <a:off x="529015" y="4980843"/>
              <a:ext cx="5306379" cy="2884975"/>
              <a:chOff x="-7084259" y="1441773"/>
              <a:chExt cx="8011751" cy="4355832"/>
            </a:xfrm>
          </p:grpSpPr>
          <p:pic>
            <p:nvPicPr>
              <p:cNvPr id="19" name="Picture 18"/>
              <p:cNvPicPr/>
              <p:nvPr/>
            </p:nvPicPr>
            <p:blipFill>
              <a:blip r:embed="rId3"/>
              <a:stretch/>
            </p:blipFill>
            <p:spPr>
              <a:xfrm>
                <a:off x="-7084259" y="1848833"/>
                <a:ext cx="8011751" cy="3948772"/>
              </a:xfrm>
              <a:prstGeom prst="rect">
                <a:avLst/>
              </a:prstGeom>
              <a:ln w="0">
                <a:solidFill>
                  <a:schemeClr val="tx1"/>
                </a:solidFill>
              </a:ln>
            </p:spPr>
          </p:pic>
          <p:sp>
            <p:nvSpPr>
              <p:cNvPr id="20" name="CustomShape 1"/>
              <p:cNvSpPr/>
              <p:nvPr/>
            </p:nvSpPr>
            <p:spPr>
              <a:xfrm>
                <a:off x="-4415839" y="1441773"/>
                <a:ext cx="2075007" cy="46249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Calibri"/>
                    <a:ea typeface="DejaVu Sans"/>
                  </a:rPr>
                  <a:t>NISSAN_ff_0011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sp>
          <p:nvSpPr>
            <p:cNvPr id="21" name="Plus 20"/>
            <p:cNvSpPr/>
            <p:nvPr/>
          </p:nvSpPr>
          <p:spPr>
            <a:xfrm>
              <a:off x="4833453" y="4082223"/>
              <a:ext cx="1091880" cy="1200727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stomShape 1"/>
            <p:cNvSpPr/>
            <p:nvPr/>
          </p:nvSpPr>
          <p:spPr>
            <a:xfrm>
              <a:off x="4134754" y="1187927"/>
              <a:ext cx="1700640" cy="363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NISSAN_ff_0014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16480" y="2041356"/>
            <a:ext cx="4405805" cy="2677685"/>
            <a:chOff x="741600" y="1263600"/>
            <a:chExt cx="8402040" cy="5136840"/>
          </a:xfrm>
        </p:grpSpPr>
        <p:pic>
          <p:nvPicPr>
            <p:cNvPr id="23" name="Picture 22"/>
            <p:cNvPicPr/>
            <p:nvPr/>
          </p:nvPicPr>
          <p:blipFill>
            <a:blip r:embed="rId4"/>
            <a:stretch/>
          </p:blipFill>
          <p:spPr>
            <a:xfrm>
              <a:off x="741600" y="1263600"/>
              <a:ext cx="8402040" cy="5136840"/>
            </a:xfrm>
            <a:prstGeom prst="rect">
              <a:avLst/>
            </a:prstGeom>
            <a:ln w="0">
              <a:solidFill>
                <a:schemeClr val="tx1"/>
              </a:solidFill>
            </a:ln>
          </p:spPr>
        </p:pic>
        <p:sp>
          <p:nvSpPr>
            <p:cNvPr id="24" name="CustomShape 1"/>
            <p:cNvSpPr/>
            <p:nvPr/>
          </p:nvSpPr>
          <p:spPr>
            <a:xfrm>
              <a:off x="741600" y="5323439"/>
              <a:ext cx="2857320" cy="363960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T</a:t>
              </a:r>
              <a:r>
                <a:rPr lang="en-DE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hickness from 2.04 -&gt; 3 mm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5" name="CustomShape 2"/>
            <p:cNvSpPr/>
            <p:nvPr/>
          </p:nvSpPr>
          <p:spPr>
            <a:xfrm>
              <a:off x="2118295" y="1767267"/>
              <a:ext cx="2620897" cy="587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NISSAN_ff_0012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28" name="Plus 27"/>
          <p:cNvSpPr/>
          <p:nvPr/>
        </p:nvSpPr>
        <p:spPr>
          <a:xfrm>
            <a:off x="5950167" y="2509252"/>
            <a:ext cx="1091880" cy="120072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9992160" y="219240"/>
            <a:ext cx="1716537" cy="3678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NISSAN_ff_001</a:t>
            </a:r>
            <a:r>
              <a:rPr lang="en-DE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02" y="712932"/>
            <a:ext cx="4210050" cy="552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93844"/>
            <a:ext cx="3914775" cy="61626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959927" y="1967345"/>
            <a:ext cx="997528" cy="2207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75" y="2279987"/>
            <a:ext cx="5398954" cy="400045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30701" y="2522820"/>
            <a:ext cx="5306379" cy="2615369"/>
            <a:chOff x="2274888" y="1143000"/>
            <a:chExt cx="8011751" cy="3948772"/>
          </a:xfrm>
        </p:grpSpPr>
        <p:pic>
          <p:nvPicPr>
            <p:cNvPr id="6" name="Picture 5"/>
            <p:cNvPicPr/>
            <p:nvPr/>
          </p:nvPicPr>
          <p:blipFill>
            <a:blip r:embed="rId3"/>
            <a:stretch/>
          </p:blipFill>
          <p:spPr>
            <a:xfrm>
              <a:off x="2274888" y="1143000"/>
              <a:ext cx="8011751" cy="394877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CustomShape 1"/>
            <p:cNvSpPr/>
            <p:nvPr/>
          </p:nvSpPr>
          <p:spPr>
            <a:xfrm>
              <a:off x="4692556" y="1143000"/>
              <a:ext cx="2075007" cy="4624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NISSAN_ff_0011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" name="CustomShape 1"/>
          <p:cNvSpPr/>
          <p:nvPr/>
        </p:nvSpPr>
        <p:spPr>
          <a:xfrm>
            <a:off x="9992160" y="219240"/>
            <a:ext cx="1716537" cy="3678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NISSAN_ff_001</a:t>
            </a:r>
            <a:r>
              <a:rPr lang="en-DE" spc="-1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85240" y="3999819"/>
            <a:ext cx="1300480" cy="18694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/>
          <p:cNvPicPr/>
          <p:nvPr/>
        </p:nvPicPr>
        <p:blipFill>
          <a:blip r:embed="rId2"/>
          <a:stretch/>
        </p:blipFill>
        <p:spPr>
          <a:xfrm>
            <a:off x="5804280" y="129600"/>
            <a:ext cx="5790240" cy="454248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2"/>
          <p:cNvPicPr/>
          <p:nvPr/>
        </p:nvPicPr>
        <p:blipFill>
          <a:blip r:embed="rId3"/>
          <a:stretch/>
        </p:blipFill>
        <p:spPr>
          <a:xfrm>
            <a:off x="1172520" y="2265480"/>
            <a:ext cx="3732840" cy="1646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386800" y="1045080"/>
            <a:ext cx="1771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hickness to 80%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9991080" y="225720"/>
            <a:ext cx="170136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9991080" y="225720"/>
            <a:ext cx="170136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1036440" y="812880"/>
            <a:ext cx="9158040" cy="515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9991080" y="225720"/>
            <a:ext cx="170136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6" name="Picture 3"/>
          <p:cNvPicPr/>
          <p:nvPr/>
        </p:nvPicPr>
        <p:blipFill>
          <a:blip r:embed="rId2"/>
          <a:stretch/>
        </p:blipFill>
        <p:spPr>
          <a:xfrm>
            <a:off x="1255680" y="3206160"/>
            <a:ext cx="7557840" cy="294372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9991080" y="3206160"/>
            <a:ext cx="170136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8" name="Picture 5"/>
          <p:cNvPicPr/>
          <p:nvPr/>
        </p:nvPicPr>
        <p:blipFill>
          <a:blip r:embed="rId3"/>
          <a:stretch/>
        </p:blipFill>
        <p:spPr>
          <a:xfrm>
            <a:off x="1014840" y="214200"/>
            <a:ext cx="7798680" cy="277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-228600" y="1314000"/>
            <a:ext cx="12191040" cy="5158080"/>
          </a:xfrm>
          <a:prstGeom prst="rect">
            <a:avLst/>
          </a:prstGeom>
          <a:ln w="0"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9991800" y="261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1" name="Group 2"/>
          <p:cNvGrpSpPr/>
          <p:nvPr/>
        </p:nvGrpSpPr>
        <p:grpSpPr>
          <a:xfrm>
            <a:off x="4072680" y="228600"/>
            <a:ext cx="4500720" cy="2301120"/>
            <a:chOff x="4072680" y="228600"/>
            <a:chExt cx="4500720" cy="2301120"/>
          </a:xfrm>
        </p:grpSpPr>
        <p:pic>
          <p:nvPicPr>
            <p:cNvPr id="62" name="Picture 6"/>
            <p:cNvPicPr/>
            <p:nvPr/>
          </p:nvPicPr>
          <p:blipFill>
            <a:blip r:embed="rId3"/>
            <a:srcRect t="8322"/>
            <a:stretch/>
          </p:blipFill>
          <p:spPr>
            <a:xfrm>
              <a:off x="4319640" y="357840"/>
              <a:ext cx="4101480" cy="192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" name="CustomShape 3"/>
            <p:cNvSpPr/>
            <p:nvPr/>
          </p:nvSpPr>
          <p:spPr>
            <a:xfrm>
              <a:off x="4072680" y="789840"/>
              <a:ext cx="1210680" cy="1006200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5722560" y="1523520"/>
              <a:ext cx="1210680" cy="1006200"/>
            </a:xfrm>
            <a:prstGeom prst="ellips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6872760" y="228600"/>
              <a:ext cx="1700640" cy="363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NISSAN_ff_0002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66" name="CustomShape 6"/>
          <p:cNvSpPr/>
          <p:nvPr/>
        </p:nvSpPr>
        <p:spPr>
          <a:xfrm>
            <a:off x="4800600" y="2057400"/>
            <a:ext cx="685080" cy="685080"/>
          </a:xfrm>
          <a:prstGeom prst="plus">
            <a:avLst>
              <a:gd name="adj" fmla="val 44858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2384280" y="2743200"/>
            <a:ext cx="1958400" cy="190620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8627400" y="3808080"/>
            <a:ext cx="1501200" cy="190620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833040" y="2057400"/>
            <a:ext cx="9453600" cy="438156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629400" y="5943600"/>
            <a:ext cx="3146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hickness from 1.219 -&gt; 1.1 mm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NISSAN_ff_000</a:t>
            </a:r>
            <a:r>
              <a:rPr lang="en-DE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52560" y="589680"/>
            <a:ext cx="7534080" cy="548604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5943600" y="3808440"/>
            <a:ext cx="456840" cy="190620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NISSAN_ff_0010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143000" y="1028160"/>
            <a:ext cx="8548200" cy="491508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6645240" y="5943600"/>
            <a:ext cx="3117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 with translate -4mm in z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991800" y="225720"/>
            <a:ext cx="1700640" cy="363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NISSAN_ff_0011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920160" y="1143000"/>
            <a:ext cx="9366480" cy="458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Anahita Pakiman</dc:creator>
  <dc:description/>
  <cp:lastModifiedBy>Anahita Pakiman</cp:lastModifiedBy>
  <cp:revision>15</cp:revision>
  <dcterms:created xsi:type="dcterms:W3CDTF">2023-02-16T16:23:26Z</dcterms:created>
  <dcterms:modified xsi:type="dcterms:W3CDTF">2023-07-07T14:05:14Z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