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4" r:id="rId9"/>
    <p:sldId id="265" r:id="rId10"/>
    <p:sldId id="270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4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953AC-939C-43E7-ABC0-A8E82715FB6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E82818-C6B5-46F7-8681-D73242547097}">
      <dgm:prSet/>
      <dgm:spPr/>
      <dgm:t>
        <a:bodyPr/>
        <a:lstStyle/>
        <a:p>
          <a:r>
            <a:rPr lang="hu-HU"/>
            <a:t>Az adatbázis egy olyan projektet támogat, amely kamerák segítségével automatikusan felismeri egy steel darts játéknak a dobásait</a:t>
          </a:r>
          <a:endParaRPr lang="en-US"/>
        </a:p>
      </dgm:t>
    </dgm:pt>
    <dgm:pt modelId="{E348D66A-A02A-42E4-AC41-54B14815367E}" type="parTrans" cxnId="{6CED1EC5-6BEC-4071-B1DB-8E80EDDD6409}">
      <dgm:prSet/>
      <dgm:spPr/>
      <dgm:t>
        <a:bodyPr/>
        <a:lstStyle/>
        <a:p>
          <a:endParaRPr lang="en-US"/>
        </a:p>
      </dgm:t>
    </dgm:pt>
    <dgm:pt modelId="{52535262-6203-4BCF-A985-AE5D8FBC273F}" type="sibTrans" cxnId="{6CED1EC5-6BEC-4071-B1DB-8E80EDDD6409}">
      <dgm:prSet/>
      <dgm:spPr/>
      <dgm:t>
        <a:bodyPr/>
        <a:lstStyle/>
        <a:p>
          <a:endParaRPr lang="en-US"/>
        </a:p>
      </dgm:t>
    </dgm:pt>
    <dgm:pt modelId="{1151626D-16B9-42FD-AD71-AAE27DFD4613}">
      <dgm:prSet/>
      <dgm:spPr/>
      <dgm:t>
        <a:bodyPr/>
        <a:lstStyle/>
        <a:p>
          <a:r>
            <a:rPr lang="hu-HU"/>
            <a:t>Célja a játékosok, a teljesítményük, valamint az edzésterveik kezelése</a:t>
          </a:r>
          <a:endParaRPr lang="en-US"/>
        </a:p>
      </dgm:t>
    </dgm:pt>
    <dgm:pt modelId="{5B2EFBED-25B1-4742-BA1B-FD45BBA2B590}" type="parTrans" cxnId="{04CEB24A-06EB-4244-991A-D4039825D898}">
      <dgm:prSet/>
      <dgm:spPr/>
      <dgm:t>
        <a:bodyPr/>
        <a:lstStyle/>
        <a:p>
          <a:endParaRPr lang="en-US"/>
        </a:p>
      </dgm:t>
    </dgm:pt>
    <dgm:pt modelId="{F3B899D7-13E4-4EAD-AECE-FCC731755688}" type="sibTrans" cxnId="{04CEB24A-06EB-4244-991A-D4039825D898}">
      <dgm:prSet/>
      <dgm:spPr/>
      <dgm:t>
        <a:bodyPr/>
        <a:lstStyle/>
        <a:p>
          <a:endParaRPr lang="en-US"/>
        </a:p>
      </dgm:t>
    </dgm:pt>
    <dgm:pt modelId="{AC8D4E9E-CB22-4EFF-8054-D013B5E31C48}">
      <dgm:prSet/>
      <dgm:spPr/>
      <dgm:t>
        <a:bodyPr/>
        <a:lstStyle/>
        <a:p>
          <a:r>
            <a:rPr lang="hu-HU"/>
            <a:t>A dobások rögzítése lehetővé teszi a statisztikai elemzéseket</a:t>
          </a:r>
          <a:endParaRPr lang="en-US"/>
        </a:p>
      </dgm:t>
    </dgm:pt>
    <dgm:pt modelId="{C2488901-B8B2-4938-A969-4DFEB70FABC6}" type="parTrans" cxnId="{BF5C8BC5-EB13-4D22-88CF-0791072CC48C}">
      <dgm:prSet/>
      <dgm:spPr/>
      <dgm:t>
        <a:bodyPr/>
        <a:lstStyle/>
        <a:p>
          <a:endParaRPr lang="en-US"/>
        </a:p>
      </dgm:t>
    </dgm:pt>
    <dgm:pt modelId="{2C36D334-5238-4D46-8B80-7F4BE2DBC2E0}" type="sibTrans" cxnId="{BF5C8BC5-EB13-4D22-88CF-0791072CC48C}">
      <dgm:prSet/>
      <dgm:spPr/>
      <dgm:t>
        <a:bodyPr/>
        <a:lstStyle/>
        <a:p>
          <a:endParaRPr lang="en-US"/>
        </a:p>
      </dgm:t>
    </dgm:pt>
    <dgm:pt modelId="{843E3E20-530C-4D62-B434-E6B8F465F873}" type="pres">
      <dgm:prSet presAssocID="{21A953AC-939C-43E7-ABC0-A8E82715FB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DFD330-DB49-40BE-A62D-343ED0D44031}" type="pres">
      <dgm:prSet presAssocID="{0AE82818-C6B5-46F7-8681-D73242547097}" presName="hierRoot1" presStyleCnt="0"/>
      <dgm:spPr/>
    </dgm:pt>
    <dgm:pt modelId="{431415D4-B9F2-471E-A4E8-ECDDCC059943}" type="pres">
      <dgm:prSet presAssocID="{0AE82818-C6B5-46F7-8681-D73242547097}" presName="composite" presStyleCnt="0"/>
      <dgm:spPr/>
    </dgm:pt>
    <dgm:pt modelId="{88648516-54D4-4398-83A2-E4A1120AA01A}" type="pres">
      <dgm:prSet presAssocID="{0AE82818-C6B5-46F7-8681-D73242547097}" presName="background" presStyleLbl="node0" presStyleIdx="0" presStyleCnt="3"/>
      <dgm:spPr/>
    </dgm:pt>
    <dgm:pt modelId="{CA0CD75B-FBBD-4B72-8074-DDE5239EB0E3}" type="pres">
      <dgm:prSet presAssocID="{0AE82818-C6B5-46F7-8681-D73242547097}" presName="text" presStyleLbl="fgAcc0" presStyleIdx="0" presStyleCnt="3">
        <dgm:presLayoutVars>
          <dgm:chPref val="3"/>
        </dgm:presLayoutVars>
      </dgm:prSet>
      <dgm:spPr/>
    </dgm:pt>
    <dgm:pt modelId="{B991D6B9-00C4-45C8-A5F1-086F4D321FE3}" type="pres">
      <dgm:prSet presAssocID="{0AE82818-C6B5-46F7-8681-D73242547097}" presName="hierChild2" presStyleCnt="0"/>
      <dgm:spPr/>
    </dgm:pt>
    <dgm:pt modelId="{98ED22BE-F31F-4B16-A345-16EF0E219858}" type="pres">
      <dgm:prSet presAssocID="{1151626D-16B9-42FD-AD71-AAE27DFD4613}" presName="hierRoot1" presStyleCnt="0"/>
      <dgm:spPr/>
    </dgm:pt>
    <dgm:pt modelId="{BBB97EA2-D04B-4B3F-9822-836381DCF029}" type="pres">
      <dgm:prSet presAssocID="{1151626D-16B9-42FD-AD71-AAE27DFD4613}" presName="composite" presStyleCnt="0"/>
      <dgm:spPr/>
    </dgm:pt>
    <dgm:pt modelId="{4477034C-E1E4-4F39-9E36-6EF44B0276F0}" type="pres">
      <dgm:prSet presAssocID="{1151626D-16B9-42FD-AD71-AAE27DFD4613}" presName="background" presStyleLbl="node0" presStyleIdx="1" presStyleCnt="3"/>
      <dgm:spPr/>
    </dgm:pt>
    <dgm:pt modelId="{4A8EBD7E-76BB-4F1E-900D-E90F743C5558}" type="pres">
      <dgm:prSet presAssocID="{1151626D-16B9-42FD-AD71-AAE27DFD4613}" presName="text" presStyleLbl="fgAcc0" presStyleIdx="1" presStyleCnt="3">
        <dgm:presLayoutVars>
          <dgm:chPref val="3"/>
        </dgm:presLayoutVars>
      </dgm:prSet>
      <dgm:spPr/>
    </dgm:pt>
    <dgm:pt modelId="{AD23A845-4947-48C1-B5B2-64682E307233}" type="pres">
      <dgm:prSet presAssocID="{1151626D-16B9-42FD-AD71-AAE27DFD4613}" presName="hierChild2" presStyleCnt="0"/>
      <dgm:spPr/>
    </dgm:pt>
    <dgm:pt modelId="{A9D63CD4-227F-49A3-A916-1F3C33567013}" type="pres">
      <dgm:prSet presAssocID="{AC8D4E9E-CB22-4EFF-8054-D013B5E31C48}" presName="hierRoot1" presStyleCnt="0"/>
      <dgm:spPr/>
    </dgm:pt>
    <dgm:pt modelId="{FAB7209D-75CA-42AE-903C-FDAC82BF0C38}" type="pres">
      <dgm:prSet presAssocID="{AC8D4E9E-CB22-4EFF-8054-D013B5E31C48}" presName="composite" presStyleCnt="0"/>
      <dgm:spPr/>
    </dgm:pt>
    <dgm:pt modelId="{97C91779-5BFF-41A3-B79C-B69D71F90CF3}" type="pres">
      <dgm:prSet presAssocID="{AC8D4E9E-CB22-4EFF-8054-D013B5E31C48}" presName="background" presStyleLbl="node0" presStyleIdx="2" presStyleCnt="3"/>
      <dgm:spPr/>
    </dgm:pt>
    <dgm:pt modelId="{F6B1BF17-969C-455B-9A32-A22892A663C4}" type="pres">
      <dgm:prSet presAssocID="{AC8D4E9E-CB22-4EFF-8054-D013B5E31C48}" presName="text" presStyleLbl="fgAcc0" presStyleIdx="2" presStyleCnt="3">
        <dgm:presLayoutVars>
          <dgm:chPref val="3"/>
        </dgm:presLayoutVars>
      </dgm:prSet>
      <dgm:spPr/>
    </dgm:pt>
    <dgm:pt modelId="{106AE683-71FB-4E47-9263-BF0FED17E9B3}" type="pres">
      <dgm:prSet presAssocID="{AC8D4E9E-CB22-4EFF-8054-D013B5E31C48}" presName="hierChild2" presStyleCnt="0"/>
      <dgm:spPr/>
    </dgm:pt>
  </dgm:ptLst>
  <dgm:cxnLst>
    <dgm:cxn modelId="{98CE7903-587B-4F0B-B2E6-60EA99DD7451}" type="presOf" srcId="{AC8D4E9E-CB22-4EFF-8054-D013B5E31C48}" destId="{F6B1BF17-969C-455B-9A32-A22892A663C4}" srcOrd="0" destOrd="0" presId="urn:microsoft.com/office/officeart/2005/8/layout/hierarchy1"/>
    <dgm:cxn modelId="{DC936A5B-FC53-46DE-8007-7876023EFE37}" type="presOf" srcId="{1151626D-16B9-42FD-AD71-AAE27DFD4613}" destId="{4A8EBD7E-76BB-4F1E-900D-E90F743C5558}" srcOrd="0" destOrd="0" presId="urn:microsoft.com/office/officeart/2005/8/layout/hierarchy1"/>
    <dgm:cxn modelId="{04CEB24A-06EB-4244-991A-D4039825D898}" srcId="{21A953AC-939C-43E7-ABC0-A8E82715FB66}" destId="{1151626D-16B9-42FD-AD71-AAE27DFD4613}" srcOrd="1" destOrd="0" parTransId="{5B2EFBED-25B1-4742-BA1B-FD45BBA2B590}" sibTransId="{F3B899D7-13E4-4EAD-AECE-FCC731755688}"/>
    <dgm:cxn modelId="{C1480473-69AD-46B2-A9A0-ED28C356485A}" type="presOf" srcId="{0AE82818-C6B5-46F7-8681-D73242547097}" destId="{CA0CD75B-FBBD-4B72-8074-DDE5239EB0E3}" srcOrd="0" destOrd="0" presId="urn:microsoft.com/office/officeart/2005/8/layout/hierarchy1"/>
    <dgm:cxn modelId="{8C1B4287-B88F-4A81-B0FC-CCE26DF6846D}" type="presOf" srcId="{21A953AC-939C-43E7-ABC0-A8E82715FB66}" destId="{843E3E20-530C-4D62-B434-E6B8F465F873}" srcOrd="0" destOrd="0" presId="urn:microsoft.com/office/officeart/2005/8/layout/hierarchy1"/>
    <dgm:cxn modelId="{6CED1EC5-6BEC-4071-B1DB-8E80EDDD6409}" srcId="{21A953AC-939C-43E7-ABC0-A8E82715FB66}" destId="{0AE82818-C6B5-46F7-8681-D73242547097}" srcOrd="0" destOrd="0" parTransId="{E348D66A-A02A-42E4-AC41-54B14815367E}" sibTransId="{52535262-6203-4BCF-A985-AE5D8FBC273F}"/>
    <dgm:cxn modelId="{BF5C8BC5-EB13-4D22-88CF-0791072CC48C}" srcId="{21A953AC-939C-43E7-ABC0-A8E82715FB66}" destId="{AC8D4E9E-CB22-4EFF-8054-D013B5E31C48}" srcOrd="2" destOrd="0" parTransId="{C2488901-B8B2-4938-A969-4DFEB70FABC6}" sibTransId="{2C36D334-5238-4D46-8B80-7F4BE2DBC2E0}"/>
    <dgm:cxn modelId="{58995EC9-BDD0-47D7-B93B-A5F651117EE0}" type="presParOf" srcId="{843E3E20-530C-4D62-B434-E6B8F465F873}" destId="{61DFD330-DB49-40BE-A62D-343ED0D44031}" srcOrd="0" destOrd="0" presId="urn:microsoft.com/office/officeart/2005/8/layout/hierarchy1"/>
    <dgm:cxn modelId="{A43B5C48-FB97-48B9-A880-94415F427EBB}" type="presParOf" srcId="{61DFD330-DB49-40BE-A62D-343ED0D44031}" destId="{431415D4-B9F2-471E-A4E8-ECDDCC059943}" srcOrd="0" destOrd="0" presId="urn:microsoft.com/office/officeart/2005/8/layout/hierarchy1"/>
    <dgm:cxn modelId="{572E548C-5277-4ACD-9EEE-A3F80F5F27E6}" type="presParOf" srcId="{431415D4-B9F2-471E-A4E8-ECDDCC059943}" destId="{88648516-54D4-4398-83A2-E4A1120AA01A}" srcOrd="0" destOrd="0" presId="urn:microsoft.com/office/officeart/2005/8/layout/hierarchy1"/>
    <dgm:cxn modelId="{997A10D8-8DEF-4E02-BB26-994449890D76}" type="presParOf" srcId="{431415D4-B9F2-471E-A4E8-ECDDCC059943}" destId="{CA0CD75B-FBBD-4B72-8074-DDE5239EB0E3}" srcOrd="1" destOrd="0" presId="urn:microsoft.com/office/officeart/2005/8/layout/hierarchy1"/>
    <dgm:cxn modelId="{DB11F5EE-EA0D-4B44-9820-A8F9DE21D55D}" type="presParOf" srcId="{61DFD330-DB49-40BE-A62D-343ED0D44031}" destId="{B991D6B9-00C4-45C8-A5F1-086F4D321FE3}" srcOrd="1" destOrd="0" presId="urn:microsoft.com/office/officeart/2005/8/layout/hierarchy1"/>
    <dgm:cxn modelId="{88B5951F-230A-4495-AAB3-0BB14A200378}" type="presParOf" srcId="{843E3E20-530C-4D62-B434-E6B8F465F873}" destId="{98ED22BE-F31F-4B16-A345-16EF0E219858}" srcOrd="1" destOrd="0" presId="urn:microsoft.com/office/officeart/2005/8/layout/hierarchy1"/>
    <dgm:cxn modelId="{FEEF8253-5EB7-4C92-A9EA-B8577355FFF7}" type="presParOf" srcId="{98ED22BE-F31F-4B16-A345-16EF0E219858}" destId="{BBB97EA2-D04B-4B3F-9822-836381DCF029}" srcOrd="0" destOrd="0" presId="urn:microsoft.com/office/officeart/2005/8/layout/hierarchy1"/>
    <dgm:cxn modelId="{D0F39966-5184-44CB-B20E-8DB20DD54572}" type="presParOf" srcId="{BBB97EA2-D04B-4B3F-9822-836381DCF029}" destId="{4477034C-E1E4-4F39-9E36-6EF44B0276F0}" srcOrd="0" destOrd="0" presId="urn:microsoft.com/office/officeart/2005/8/layout/hierarchy1"/>
    <dgm:cxn modelId="{7CA9618F-774F-459A-B82D-67F6026A8513}" type="presParOf" srcId="{BBB97EA2-D04B-4B3F-9822-836381DCF029}" destId="{4A8EBD7E-76BB-4F1E-900D-E90F743C5558}" srcOrd="1" destOrd="0" presId="urn:microsoft.com/office/officeart/2005/8/layout/hierarchy1"/>
    <dgm:cxn modelId="{CB3B83C2-2054-4159-90DE-5B7DB3F9B487}" type="presParOf" srcId="{98ED22BE-F31F-4B16-A345-16EF0E219858}" destId="{AD23A845-4947-48C1-B5B2-64682E307233}" srcOrd="1" destOrd="0" presId="urn:microsoft.com/office/officeart/2005/8/layout/hierarchy1"/>
    <dgm:cxn modelId="{8F737C6E-4BC4-4F4D-BEAB-00960975A48A}" type="presParOf" srcId="{843E3E20-530C-4D62-B434-E6B8F465F873}" destId="{A9D63CD4-227F-49A3-A916-1F3C33567013}" srcOrd="2" destOrd="0" presId="urn:microsoft.com/office/officeart/2005/8/layout/hierarchy1"/>
    <dgm:cxn modelId="{22B0E444-42C6-40AA-8B41-7F376BF72ADF}" type="presParOf" srcId="{A9D63CD4-227F-49A3-A916-1F3C33567013}" destId="{FAB7209D-75CA-42AE-903C-FDAC82BF0C38}" srcOrd="0" destOrd="0" presId="urn:microsoft.com/office/officeart/2005/8/layout/hierarchy1"/>
    <dgm:cxn modelId="{D452C8A8-3B4B-47FE-8E16-5D26CE28197E}" type="presParOf" srcId="{FAB7209D-75CA-42AE-903C-FDAC82BF0C38}" destId="{97C91779-5BFF-41A3-B79C-B69D71F90CF3}" srcOrd="0" destOrd="0" presId="urn:microsoft.com/office/officeart/2005/8/layout/hierarchy1"/>
    <dgm:cxn modelId="{0BECD72C-9AB7-4B9C-8D97-910D7C371837}" type="presParOf" srcId="{FAB7209D-75CA-42AE-903C-FDAC82BF0C38}" destId="{F6B1BF17-969C-455B-9A32-A22892A663C4}" srcOrd="1" destOrd="0" presId="urn:microsoft.com/office/officeart/2005/8/layout/hierarchy1"/>
    <dgm:cxn modelId="{BAF9C88F-0E20-48F3-A5AC-48FFED8BCCB2}" type="presParOf" srcId="{A9D63CD4-227F-49A3-A916-1F3C33567013}" destId="{106AE683-71FB-4E47-9263-BF0FED17E9B3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8516-54D4-4398-83A2-E4A1120AA01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CD75B-FBBD-4B72-8074-DDE5239EB0E3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Az adatbázis egy olyan projektet támogat, amely kamerák segítségével automatikusan felismeri egy steel darts játéknak a dobásait</a:t>
          </a:r>
          <a:endParaRPr lang="en-US" sz="1900" kern="1200"/>
        </a:p>
      </dsp:txBody>
      <dsp:txXfrm>
        <a:off x="383617" y="1447754"/>
        <a:ext cx="2847502" cy="1768010"/>
      </dsp:txXfrm>
    </dsp:sp>
    <dsp:sp modelId="{4477034C-E1E4-4F39-9E36-6EF44B0276F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EBD7E-76BB-4F1E-900D-E90F743C555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Célja a játékosok, a teljesítményük, valamint az edzésterveik kezelése</a:t>
          </a:r>
          <a:endParaRPr lang="en-US" sz="1900" kern="1200"/>
        </a:p>
      </dsp:txBody>
      <dsp:txXfrm>
        <a:off x="3998355" y="1447754"/>
        <a:ext cx="2847502" cy="1768010"/>
      </dsp:txXfrm>
    </dsp:sp>
    <dsp:sp modelId="{97C91779-5BFF-41A3-B79C-B69D71F90CF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1BF17-969C-455B-9A32-A22892A663C4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A dobások rögzítése lehetővé teszi a statisztikai elemzéseket</a:t>
          </a:r>
          <a:endParaRPr lang="en-US" sz="19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C68C-5C20-4891-AE6D-CA3FC6B5A85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1D45-0012-45FF-ACBB-D39802902B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1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1D45-0012-45FF-ACBB-D39802902B0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49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B4449A-7FC2-664F-48DD-2FA4A016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7B52C-C5C8-D3A3-DE69-3FC32007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914644-0BFC-FF52-A527-BB6533AC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CFD785-4A49-4C59-0EE4-42E070CF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73BABB-9246-CC9A-E8A4-6FACD934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5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3AE5D-F674-85A3-AD04-8593714C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A87639-9007-4409-3B35-D00AC964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FFC62E-FA57-8EAB-FFFF-5EE5790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D88823-4979-2047-AE27-37EA85B1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193D5C-BF80-543A-7B0A-BBA18E25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87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1AB2C3-CE04-96FE-8D52-C1793F26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C4DC7C-D270-0AD0-EF6D-A135FBD6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257DE7-C25B-F497-AE9A-59F9BFF9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B15D29-5DD3-ECD9-2EAC-FF80BA47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6A07E-D4E5-DFA5-98B4-1199C7A8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2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84A5B-89B7-2E32-C9CC-7762A067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76CD3D-9A95-0A30-3635-F626A972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F12584-6D14-9756-2D21-937F771F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962EB-F75F-C597-1F45-85A5F149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C44748-D2D4-6367-4061-0EFDAE4A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5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000ED-32FB-E69E-C3F0-C6616A5C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E97BB9-0712-9814-23AE-768F61A8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34FC06-412C-92A8-F96D-9B33BA87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1B27D0-4309-A5A9-12A0-BB088135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10BF79-BEC9-6527-C972-03A72641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55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D0C14-9D51-025C-F024-D7C5F2B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6DBD7-A6F0-ECA7-D1BA-E522B2DA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CFC6A1-09D2-DDBD-53E2-C674D770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2A0968-0AD0-1018-E792-C20DC79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3035C3-33E4-6FE6-E845-E625B45C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42946B-D80E-6C67-9C81-EAD99E2E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1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24151-9C49-32FE-E228-45B172B7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D54176-7821-8E1F-81C8-D095FB6B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B930A-34B6-DA18-CB8D-B35F73D6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05F8512-95B2-7CEB-C7B0-66B9073C8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44BD048-6D8D-F912-1F24-D1B46FAA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20E434-65E7-4B56-63C4-05FD64B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CB1B0D-C9F7-C91B-10F9-C8A8BC68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683CD34-59B5-5BC6-89AE-C09779B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51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D823A-EAC2-9E91-C559-0EE93A17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2B695BF-5876-0766-651F-B5A28290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DFAAF36-36C8-F230-C68B-F9EC901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D4FA35F-FA1E-9BEC-53E4-2358B392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4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08E628D-921F-3097-65F9-F8CA9D6E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3670892-3BC7-7CD6-DBA8-DCF383B2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778B3E-D072-86AE-00A7-176253BE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89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215E23-62E2-6F7A-ED41-32B8660E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27A1C-C929-A647-CE24-F9DA71A6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893439-C44A-826E-9EE2-79FC33FA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6F6BE3-A6BA-ABEC-0127-539EBCFF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384BA9-B736-61A3-4480-6D7AA99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0AF26F-8E23-AFC2-F86F-DF946922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54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C99C0-BAED-F37F-51E9-E4D8D684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0CA633-CB6C-F0B7-5538-7337BB9DB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3E6217-3938-6705-2316-E0599756B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F58A69-CEF6-8FCD-913D-EAE9855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C14418-6E8D-92D0-B76C-2D51E7CD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6B3297-4D60-08F3-7141-5A16DF28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9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CD38F5F-E556-6520-EFBA-FB53E740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F9BC74-E670-8A7B-EB08-F21FF3B1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87B932-DCD1-87C4-0818-ED2B05C26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EB41A-2B8A-4C91-A91D-A83DC1C756F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39A2EF-666B-F34F-D149-9A038A8AF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37030E-2B6F-999D-DD90-DAFD0DF85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5FEAA-38C8-49AC-AAC9-ABE5D4EAD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4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D54FCF-9381-C854-8B77-E29BD7CD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968432"/>
            <a:ext cx="5597236" cy="4921136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Adatbázisok 2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6A9E50-B566-99EB-FC71-B15CE647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75" y="2366751"/>
            <a:ext cx="3618381" cy="2124496"/>
          </a:xfrm>
        </p:spPr>
        <p:txBody>
          <a:bodyPr anchor="ctr">
            <a:normAutofit/>
          </a:bodyPr>
          <a:lstStyle/>
          <a:p>
            <a:pPr algn="l"/>
            <a:r>
              <a:rPr lang="hu-HU" sz="2800" dirty="0"/>
              <a:t>Készítette: </a:t>
            </a:r>
            <a:br>
              <a:rPr lang="hu-HU" sz="2800" dirty="0"/>
            </a:br>
            <a:r>
              <a:rPr lang="hu-HU" sz="2800" dirty="0"/>
              <a:t>Antal Bálint</a:t>
            </a:r>
            <a:br>
              <a:rPr lang="hu-HU" sz="2800" dirty="0"/>
            </a:br>
            <a:r>
              <a:rPr lang="hu-HU" sz="2800" dirty="0"/>
              <a:t>O6F9PX</a:t>
            </a:r>
          </a:p>
        </p:txBody>
      </p:sp>
    </p:spTree>
    <p:extLst>
      <p:ext uri="{BB962C8B-B14F-4D97-AF65-F5344CB8AC3E}">
        <p14:creationId xmlns:p14="http://schemas.microsoft.com/office/powerpoint/2010/main" val="149529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D584-A4B8-3DAC-5B6A-91C72958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4A6D4-1CC0-E93B-E1F3-7A17A40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pkg_games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74DB54F-C82F-F744-32FA-F1EC513A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7" y="4070389"/>
            <a:ext cx="7405687" cy="191306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7A79183-8E71-9A2D-138F-428B8593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104775"/>
            <a:ext cx="4314825" cy="664845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350BC8D-9215-80F0-8B7E-2423BB688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2" y="1243012"/>
            <a:ext cx="3990975" cy="26955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9CFF02B-C3D2-DB0B-870F-D6B84459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9DF1F-0DF3-562B-8F21-5966BCC0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pkg_throws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E83F21-C67B-70EF-8852-99A2CD09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1551"/>
            <a:ext cx="5066470" cy="56164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3263D40-EC07-EF84-11F9-3F57715C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41" y="1241551"/>
            <a:ext cx="4319588" cy="554866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944D8DE-403A-F547-20F9-7E1F6C68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E539-B11E-249A-2444-3A74A2AC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577ED-C79D-9B3F-D8EC-DE68A9DC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pkg_throws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041605-8D79-14CE-41B4-AA5296C5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6338"/>
            <a:ext cx="7639050" cy="550618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FD0F4E-C5B6-D66F-3DA7-604A0A4F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4" y="264128"/>
            <a:ext cx="3152775" cy="21228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BA6234-1F72-0C39-AE37-B4A50973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4" y="2324100"/>
            <a:ext cx="3152775" cy="217725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4D17A50-C8CA-1D41-9841-7808332C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386" y="4446969"/>
            <a:ext cx="3257550" cy="231869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D94972D-19C1-6E85-FF08-009D8AAE8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97155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86880-051A-D76B-FECA-AB2B4EBF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Nézet- </a:t>
            </a:r>
            <a:r>
              <a:rPr lang="hu-HU" dirty="0" err="1"/>
              <a:t>vw_statistics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8F2D9A-BC4B-1BD4-0C38-DC746EE0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0" y="2043065"/>
            <a:ext cx="5657850" cy="36385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74A6B12-D513-FDBA-A325-7E794057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9837"/>
            <a:ext cx="5419725" cy="18383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DE5B478-D099-01DD-815E-C012D07C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A9471E-4CBC-EB36-392B-BFF89E77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961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9D054EC0-8587-1BE9-51A2-D6A3C701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u-HU" sz="5200" dirty="0"/>
              <a:t>Az adatbázis célja</a:t>
            </a:r>
          </a:p>
        </p:txBody>
      </p:sp>
      <p:graphicFrame>
        <p:nvGraphicFramePr>
          <p:cNvPr id="17" name="Tartalom helye 2">
            <a:extLst>
              <a:ext uri="{FF2B5EF4-FFF2-40B4-BE49-F238E27FC236}">
                <a16:creationId xmlns:a16="http://schemas.microsoft.com/office/drawing/2014/main" id="{2171FDD4-13C8-4E97-145A-71F0A1648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682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Kép 15">
            <a:extLst>
              <a:ext uri="{FF2B5EF4-FFF2-40B4-BE49-F238E27FC236}">
                <a16:creationId xmlns:a16="http://schemas.microsoft.com/office/drawing/2014/main" id="{A4637F71-DE5B-19B0-742C-C0FA846CB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43063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9167D0-6931-E121-A923-62CE15C9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Táblák szerkezete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82BA62-9400-7541-65F5-4513C6BF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997352"/>
            <a:ext cx="5536001" cy="47886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978883-954F-3200-1886-32DB4158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 adatbázis inicializálása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EFBB01-3E95-1E5A-BC9C-4862E513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204952"/>
            <a:ext cx="5536001" cy="4373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7D2240-9E70-83A1-FDC7-46F8472A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498" y="2023110"/>
            <a:ext cx="314520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 err="1"/>
              <a:t>Táblák</a:t>
            </a:r>
            <a:r>
              <a:rPr lang="hu-HU" sz="2900" dirty="0"/>
              <a:t> </a:t>
            </a:r>
            <a:r>
              <a:rPr lang="en-US" sz="2900" dirty="0" err="1"/>
              <a:t>létrehozása</a:t>
            </a:r>
            <a:r>
              <a:rPr lang="en-US" sz="2900" dirty="0"/>
              <a:t>- </a:t>
            </a:r>
            <a:r>
              <a:rPr lang="en-US" sz="2900" dirty="0" err="1"/>
              <a:t>auditálhatóság</a:t>
            </a:r>
            <a:endParaRPr lang="en-US" sz="2900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693B21-222B-E8F2-B963-ED556D68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1400860"/>
            <a:ext cx="3685032" cy="412723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9E569F5-13A3-5E3B-7A2B-F0258FE7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1457737"/>
            <a:ext cx="3685032" cy="40134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469CD-87BB-29DA-7DEF-C81A711F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3BF18B-C8A1-400D-BBBD-6103EC9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6E3678-E056-A0D6-9298-FDBF8FB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Szekvenciák, Triggerek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9EDF0FD-43F3-3806-D04A-1C007261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4" y="1442719"/>
            <a:ext cx="2247900" cy="39719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4555665-CE9C-EB6A-146A-B7B71BC2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6" b="58495"/>
          <a:stretch/>
        </p:blipFill>
        <p:spPr>
          <a:xfrm>
            <a:off x="4540468" y="360575"/>
            <a:ext cx="3465116" cy="254989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AC1078D-267D-BEE6-AEB3-55FE8D2E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062" r="-188"/>
          <a:stretch/>
        </p:blipFill>
        <p:spPr>
          <a:xfrm>
            <a:off x="4540468" y="3271047"/>
            <a:ext cx="3080167" cy="25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5FCE8-181D-A7AB-6A5C-CC7D678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pkg_users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B8699A-BE59-0BB5-89B2-C9EF9A8D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38750" cy="38481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A42DE2E-7917-C2BE-0518-9A714B17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4595812"/>
            <a:ext cx="8667750" cy="8763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8BE3F9-F1B3-AF0F-F4E8-C5DFDFBA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862" y="1185862"/>
            <a:ext cx="3838575" cy="25622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E6ACBED-1FD5-B525-28DB-D2A19E48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8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2738-4380-E85C-4E8E-D64F02C1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pkg_plans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70C2EBB-5C85-D9F8-4C3B-39268159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90688"/>
            <a:ext cx="3448050" cy="4457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DCE91E0-BC4F-B8DD-11DD-719B113B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2" y="1247775"/>
            <a:ext cx="4143375" cy="2781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3E4193F-459A-9C1A-F00D-13D88D3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5067300"/>
            <a:ext cx="8362950" cy="8763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C95BBD8-DF22-F267-E5D3-0181DDA6F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170A9-DFA3-D42A-A3FD-DBD6D487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Csomagok- </a:t>
            </a:r>
            <a:r>
              <a:rPr lang="hu-HU" dirty="0" err="1"/>
              <a:t>pkg_games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B3A005-D668-CE5B-9B2F-70DB7549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52650"/>
            <a:ext cx="4371975" cy="2552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E415C43-1F32-3AFE-DEB2-A847AF92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1325563"/>
            <a:ext cx="3105150" cy="46482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270E6E-C24D-8E36-4328-5705D161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79420"/>
            <a:ext cx="59340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92</Words>
  <Application>Microsoft Office PowerPoint</Application>
  <PresentationFormat>Szélesvásznú</PresentationFormat>
  <Paragraphs>19</Paragraphs>
  <Slides>14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Adatbázisok 2</vt:lpstr>
      <vt:lpstr>Az adatbázis célja</vt:lpstr>
      <vt:lpstr>Táblák szerkezete</vt:lpstr>
      <vt:lpstr>Az adatbázis inicializálása</vt:lpstr>
      <vt:lpstr>Táblák létrehozása- auditálhatóság</vt:lpstr>
      <vt:lpstr>Szekvenciák, Triggerek</vt:lpstr>
      <vt:lpstr>Csomagok- pkg_users</vt:lpstr>
      <vt:lpstr>Csomagok- pkg_plans</vt:lpstr>
      <vt:lpstr>Csomagok- pkg_games</vt:lpstr>
      <vt:lpstr>Csomagok- pkg_games</vt:lpstr>
      <vt:lpstr>Csomagok- pkg_throws</vt:lpstr>
      <vt:lpstr>Csomagok- pkg_throws</vt:lpstr>
      <vt:lpstr>Nézet- vw_statistics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Antal</dc:creator>
  <cp:lastModifiedBy>Bálint Antal</cp:lastModifiedBy>
  <cp:revision>28</cp:revision>
  <dcterms:created xsi:type="dcterms:W3CDTF">2025-01-06T10:43:35Z</dcterms:created>
  <dcterms:modified xsi:type="dcterms:W3CDTF">2025-01-06T15:36:41Z</dcterms:modified>
</cp:coreProperties>
</file>