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115A"/>
    <a:srgbClr val="007CBB"/>
    <a:srgbClr val="4EC0E4"/>
    <a:srgbClr val="FAE000"/>
    <a:srgbClr val="0034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7296" y="-3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2474395"/>
            <a:ext cx="18176081" cy="5263774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7941160"/>
            <a:ext cx="16037719" cy="3650342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43" indent="0" algn="ctr">
              <a:buNone/>
              <a:defRPr sz="4409"/>
            </a:lvl2pPr>
            <a:lvl3pPr marL="2015886" indent="0" algn="ctr">
              <a:buNone/>
              <a:defRPr sz="3968"/>
            </a:lvl3pPr>
            <a:lvl4pPr marL="3023829" indent="0" algn="ctr">
              <a:buNone/>
              <a:defRPr sz="3527"/>
            </a:lvl4pPr>
            <a:lvl5pPr marL="4031772" indent="0" algn="ctr">
              <a:buNone/>
              <a:defRPr sz="3527"/>
            </a:lvl5pPr>
            <a:lvl6pPr marL="5039716" indent="0" algn="ctr">
              <a:buNone/>
              <a:defRPr sz="3527"/>
            </a:lvl6pPr>
            <a:lvl7pPr marL="6047659" indent="0" algn="ctr">
              <a:buNone/>
              <a:defRPr sz="3527"/>
            </a:lvl7pPr>
            <a:lvl8pPr marL="7055602" indent="0" algn="ctr">
              <a:buNone/>
              <a:defRPr sz="3527"/>
            </a:lvl8pPr>
            <a:lvl9pPr marL="8063545" indent="0" algn="ctr">
              <a:buNone/>
              <a:defRPr sz="35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1172-3D2A-4D0B-A160-17CE498F5244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7741-3F35-46FC-B397-35128ABE0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39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1172-3D2A-4D0B-A160-17CE498F5244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7741-3F35-46FC-B397-35128ABE0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2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804966"/>
            <a:ext cx="4610844" cy="12812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804966"/>
            <a:ext cx="13565237" cy="12812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1172-3D2A-4D0B-A160-17CE498F5244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7741-3F35-46FC-B397-35128ABE0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81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1172-3D2A-4D0B-A160-17CE498F5244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7741-3F35-46FC-B397-35128ABE0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51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3769342"/>
            <a:ext cx="18443377" cy="628922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10118069"/>
            <a:ext cx="18443377" cy="3307357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43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1172-3D2A-4D0B-A160-17CE498F5244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7741-3F35-46FC-B397-35128ABE0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2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4024827"/>
            <a:ext cx="9088041" cy="9593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4024827"/>
            <a:ext cx="9088041" cy="9593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1172-3D2A-4D0B-A160-17CE498F5244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7741-3F35-46FC-B397-35128ABE0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57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804969"/>
            <a:ext cx="18443377" cy="2922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3706342"/>
            <a:ext cx="9046274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5522763"/>
            <a:ext cx="9046274" cy="8123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3706342"/>
            <a:ext cx="9090826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5522763"/>
            <a:ext cx="9090826" cy="8123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1172-3D2A-4D0B-A160-17CE498F5244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7741-3F35-46FC-B397-35128ABE0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77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1172-3D2A-4D0B-A160-17CE498F5244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7741-3F35-46FC-B397-35128ABE0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20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1172-3D2A-4D0B-A160-17CE498F5244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7741-3F35-46FC-B397-35128ABE0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13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2176910"/>
            <a:ext cx="10825460" cy="10744538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1172-3D2A-4D0B-A160-17CE498F5244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7741-3F35-46FC-B397-35128ABE0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2176910"/>
            <a:ext cx="10825460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43" indent="0">
              <a:buNone/>
              <a:defRPr sz="6173"/>
            </a:lvl2pPr>
            <a:lvl3pPr marL="2015886" indent="0">
              <a:buNone/>
              <a:defRPr sz="5291"/>
            </a:lvl3pPr>
            <a:lvl4pPr marL="3023829" indent="0">
              <a:buNone/>
              <a:defRPr sz="4409"/>
            </a:lvl4pPr>
            <a:lvl5pPr marL="4031772" indent="0">
              <a:buNone/>
              <a:defRPr sz="4409"/>
            </a:lvl5pPr>
            <a:lvl6pPr marL="5039716" indent="0">
              <a:buNone/>
              <a:defRPr sz="4409"/>
            </a:lvl6pPr>
            <a:lvl7pPr marL="6047659" indent="0">
              <a:buNone/>
              <a:defRPr sz="4409"/>
            </a:lvl7pPr>
            <a:lvl8pPr marL="7055602" indent="0">
              <a:buNone/>
              <a:defRPr sz="4409"/>
            </a:lvl8pPr>
            <a:lvl9pPr marL="8063545" indent="0">
              <a:buNone/>
              <a:defRPr sz="44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1172-3D2A-4D0B-A160-17CE498F5244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7741-3F35-46FC-B397-35128ABE0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97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804969"/>
            <a:ext cx="18443377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4024827"/>
            <a:ext cx="18443377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B1172-3D2A-4D0B-A160-17CE498F5244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14013401"/>
            <a:ext cx="721697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B7741-3F35-46FC-B397-35128ABE0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67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015886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72" indent="-503972" algn="l" defTabSz="2015886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858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801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744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68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630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573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51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B56EBAE-65FC-6CD3-B817-8642F0852705}"/>
              </a:ext>
            </a:extLst>
          </p:cNvPr>
          <p:cNvCxnSpPr>
            <a:cxnSpLocks/>
            <a:stCxn id="39" idx="2"/>
            <a:endCxn id="18" idx="3"/>
          </p:cNvCxnSpPr>
          <p:nvPr/>
        </p:nvCxnSpPr>
        <p:spPr>
          <a:xfrm>
            <a:off x="5454604" y="5183247"/>
            <a:ext cx="0" cy="1397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2E9FCD26-A969-FC6C-211F-5377324D425B}"/>
              </a:ext>
            </a:extLst>
          </p:cNvPr>
          <p:cNvSpPr/>
          <p:nvPr/>
        </p:nvSpPr>
        <p:spPr>
          <a:xfrm>
            <a:off x="1039276" y="9761706"/>
            <a:ext cx="2172406" cy="2999584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A90508D6-5EB3-6452-0258-3B1AAE15AE7D}"/>
              </a:ext>
            </a:extLst>
          </p:cNvPr>
          <p:cNvSpPr/>
          <p:nvPr/>
        </p:nvSpPr>
        <p:spPr>
          <a:xfrm>
            <a:off x="863991" y="6446280"/>
            <a:ext cx="2715508" cy="2356816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240D6C-CD82-A1CD-C90E-82659577790A}"/>
              </a:ext>
            </a:extLst>
          </p:cNvPr>
          <p:cNvSpPr/>
          <p:nvPr/>
        </p:nvSpPr>
        <p:spPr>
          <a:xfrm>
            <a:off x="7534103" y="11638582"/>
            <a:ext cx="3349126" cy="1154061"/>
          </a:xfrm>
          <a:prstGeom prst="roundRect">
            <a:avLst/>
          </a:prstGeom>
          <a:solidFill>
            <a:srgbClr val="4EC0E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552C70B-6058-FE03-835A-310D4A3F698E}"/>
              </a:ext>
            </a:extLst>
          </p:cNvPr>
          <p:cNvSpPr/>
          <p:nvPr/>
        </p:nvSpPr>
        <p:spPr>
          <a:xfrm>
            <a:off x="11510558" y="3457020"/>
            <a:ext cx="3349126" cy="1154061"/>
          </a:xfrm>
          <a:prstGeom prst="roundRect">
            <a:avLst/>
          </a:prstGeom>
          <a:solidFill>
            <a:srgbClr val="4EC0E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BB314A5-B81C-5A41-DC78-32D4C4977151}"/>
              </a:ext>
            </a:extLst>
          </p:cNvPr>
          <p:cNvGrpSpPr/>
          <p:nvPr/>
        </p:nvGrpSpPr>
        <p:grpSpPr>
          <a:xfrm>
            <a:off x="1135542" y="2557656"/>
            <a:ext cx="2172406" cy="2999584"/>
            <a:chOff x="1135542" y="2557656"/>
            <a:chExt cx="2172406" cy="2999584"/>
          </a:xfrm>
        </p:grpSpPr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B7764BC8-62AD-91A8-447C-9E76E761C0F2}"/>
                </a:ext>
              </a:extLst>
            </p:cNvPr>
            <p:cNvSpPr/>
            <p:nvPr/>
          </p:nvSpPr>
          <p:spPr>
            <a:xfrm>
              <a:off x="1135542" y="2557656"/>
              <a:ext cx="2172406" cy="2999584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C21117-B142-4908-27AC-AB173910AD0E}"/>
                </a:ext>
              </a:extLst>
            </p:cNvPr>
            <p:cNvSpPr txBox="1"/>
            <p:nvPr/>
          </p:nvSpPr>
          <p:spPr>
            <a:xfrm>
              <a:off x="1247814" y="3862186"/>
              <a:ext cx="1947862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600" dirty="0">
                  <a:latin typeface="Arial" panose="020B0604020202020204" pitchFamily="34" charset="0"/>
                  <a:cs typeface="Arial" panose="020B0604020202020204" pitchFamily="34" charset="0"/>
                </a:rPr>
                <a:t>Statistical data sources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08279B2-24A0-A85C-DD7F-984B7635D2D1}"/>
              </a:ext>
            </a:extLst>
          </p:cNvPr>
          <p:cNvSpPr txBox="1"/>
          <p:nvPr/>
        </p:nvSpPr>
        <p:spPr>
          <a:xfrm>
            <a:off x="766315" y="6989256"/>
            <a:ext cx="26441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Administrative data source</a:t>
            </a:r>
            <a:b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(accounts)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4792D3-B535-507A-B614-037837A12E95}"/>
              </a:ext>
            </a:extLst>
          </p:cNvPr>
          <p:cNvSpPr txBox="1"/>
          <p:nvPr/>
        </p:nvSpPr>
        <p:spPr>
          <a:xfrm>
            <a:off x="1040057" y="11193722"/>
            <a:ext cx="214639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Open survey data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625EFA6-76FF-FEDB-C3D3-3C73995CA2ED}"/>
              </a:ext>
            </a:extLst>
          </p:cNvPr>
          <p:cNvGrpSpPr/>
          <p:nvPr/>
        </p:nvGrpSpPr>
        <p:grpSpPr>
          <a:xfrm>
            <a:off x="4730469" y="6562163"/>
            <a:ext cx="1448271" cy="6296205"/>
            <a:chOff x="4730469" y="6562163"/>
            <a:chExt cx="1448271" cy="62962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70DD47-1B2F-F504-B687-01502A896BD1}"/>
                </a:ext>
              </a:extLst>
            </p:cNvPr>
            <p:cNvSpPr/>
            <p:nvPr/>
          </p:nvSpPr>
          <p:spPr>
            <a:xfrm>
              <a:off x="4730469" y="6562163"/>
              <a:ext cx="1448271" cy="6296205"/>
            </a:xfrm>
            <a:prstGeom prst="rect">
              <a:avLst/>
            </a:prstGeom>
            <a:solidFill>
              <a:srgbClr val="4EC0E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6B3F15-032D-EAA7-1513-84C1ACD1CE85}"/>
                </a:ext>
              </a:extLst>
            </p:cNvPr>
            <p:cNvSpPr txBox="1"/>
            <p:nvPr/>
          </p:nvSpPr>
          <p:spPr>
            <a:xfrm rot="16200000">
              <a:off x="2324614" y="9110101"/>
              <a:ext cx="62599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Statistical registry</a:t>
              </a:r>
              <a:b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data coordination and collection frame to ensure representativeness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2FD58ED-C92D-A978-7EC9-D923E227C0F3}"/>
              </a:ext>
            </a:extLst>
          </p:cNvPr>
          <p:cNvSpPr txBox="1"/>
          <p:nvPr/>
        </p:nvSpPr>
        <p:spPr>
          <a:xfrm>
            <a:off x="7317568" y="11800113"/>
            <a:ext cx="3653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Collect data via survey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or create accounts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DCE2810-3E75-2AA1-C05C-72686F25AB4E}"/>
              </a:ext>
            </a:extLst>
          </p:cNvPr>
          <p:cNvGrpSpPr/>
          <p:nvPr/>
        </p:nvGrpSpPr>
        <p:grpSpPr>
          <a:xfrm>
            <a:off x="11510558" y="6568894"/>
            <a:ext cx="3349126" cy="1154061"/>
            <a:chOff x="11510558" y="6568894"/>
            <a:chExt cx="3349126" cy="115406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FA3835D-AC88-D8BE-4F16-EDDDE9D649FA}"/>
                </a:ext>
              </a:extLst>
            </p:cNvPr>
            <p:cNvSpPr/>
            <p:nvPr/>
          </p:nvSpPr>
          <p:spPr>
            <a:xfrm>
              <a:off x="11510558" y="6568894"/>
              <a:ext cx="3349126" cy="1154061"/>
            </a:xfrm>
            <a:prstGeom prst="roundRect">
              <a:avLst/>
            </a:prstGeom>
            <a:solidFill>
              <a:srgbClr val="4EC0E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687A64-3D88-0524-1CCF-379C00931F09}"/>
                </a:ext>
              </a:extLst>
            </p:cNvPr>
            <p:cNvSpPr txBox="1"/>
            <p:nvPr/>
          </p:nvSpPr>
          <p:spPr>
            <a:xfrm>
              <a:off x="11510558" y="6730426"/>
              <a:ext cx="33491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Harmonise and reprocess data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4B3A5A0-EBF5-F102-5E74-6E5A529BF3A3}"/>
              </a:ext>
            </a:extLst>
          </p:cNvPr>
          <p:cNvGrpSpPr/>
          <p:nvPr/>
        </p:nvGrpSpPr>
        <p:grpSpPr>
          <a:xfrm>
            <a:off x="15332988" y="3035003"/>
            <a:ext cx="1448271" cy="9953996"/>
            <a:chOff x="15332988" y="3035003"/>
            <a:chExt cx="1448271" cy="995399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98E8F8-69CC-11C0-CEE7-51B9EBECFD2E}"/>
                </a:ext>
              </a:extLst>
            </p:cNvPr>
            <p:cNvSpPr/>
            <p:nvPr/>
          </p:nvSpPr>
          <p:spPr>
            <a:xfrm>
              <a:off x="15332988" y="3035003"/>
              <a:ext cx="1448271" cy="9953996"/>
            </a:xfrm>
            <a:prstGeom prst="rect">
              <a:avLst/>
            </a:prstGeom>
            <a:solidFill>
              <a:srgbClr val="00348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6024D4-984D-9718-D874-76B046EE06CA}"/>
                </a:ext>
              </a:extLst>
            </p:cNvPr>
            <p:cNvSpPr txBox="1"/>
            <p:nvPr/>
          </p:nvSpPr>
          <p:spPr>
            <a:xfrm rot="16200000">
              <a:off x="11080126" y="7596503"/>
              <a:ext cx="99539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FIAR data integration </a:t>
              </a:r>
              <a:r>
                <a:rPr lang="en-GB" sz="2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documentation</a:t>
              </a:r>
              <a:br>
                <a:rPr lang="en-GB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improved data with rich metadata to foster immediate policy use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DE433BE-B7CB-4B3C-D0A0-3E746F6AA86C}"/>
              </a:ext>
            </a:extLst>
          </p:cNvPr>
          <p:cNvSpPr txBox="1"/>
          <p:nvPr/>
        </p:nvSpPr>
        <p:spPr>
          <a:xfrm>
            <a:off x="11510558" y="3618551"/>
            <a:ext cx="3311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Improve and 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reprocess data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BAFB38F-F175-FDE5-56C5-BC146F5B6D98}"/>
              </a:ext>
            </a:extLst>
          </p:cNvPr>
          <p:cNvGrpSpPr/>
          <p:nvPr/>
        </p:nvGrpSpPr>
        <p:grpSpPr>
          <a:xfrm>
            <a:off x="12044290" y="9865434"/>
            <a:ext cx="2172406" cy="2999584"/>
            <a:chOff x="12044290" y="9865434"/>
            <a:chExt cx="2172406" cy="2999584"/>
          </a:xfrm>
        </p:grpSpPr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E1BC4197-B2E7-A0E9-2F7F-E6FE55B4A416}"/>
                </a:ext>
              </a:extLst>
            </p:cNvPr>
            <p:cNvSpPr/>
            <p:nvPr/>
          </p:nvSpPr>
          <p:spPr>
            <a:xfrm>
              <a:off x="12044290" y="9865434"/>
              <a:ext cx="2172406" cy="2999584"/>
            </a:xfrm>
            <a:prstGeom prst="flowChartMagneticDisk">
              <a:avLst/>
            </a:prstGeom>
            <a:solidFill>
              <a:srgbClr val="007CB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272E5D-A8F8-998F-5CCA-82287515E7E2}"/>
                </a:ext>
              </a:extLst>
            </p:cNvPr>
            <p:cNvSpPr txBox="1"/>
            <p:nvPr/>
          </p:nvSpPr>
          <p:spPr>
            <a:xfrm>
              <a:off x="12044290" y="11061450"/>
              <a:ext cx="217240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Harmonise </a:t>
              </a:r>
              <a:b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and </a:t>
              </a:r>
              <a:b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reprocess </a:t>
              </a:r>
              <a:b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FAFE78F-FB7B-A9EC-A9D0-6F0E46142334}"/>
              </a:ext>
            </a:extLst>
          </p:cNvPr>
          <p:cNvGrpSpPr/>
          <p:nvPr/>
        </p:nvGrpSpPr>
        <p:grpSpPr>
          <a:xfrm>
            <a:off x="18203780" y="6512209"/>
            <a:ext cx="2268672" cy="2999584"/>
            <a:chOff x="18203780" y="6727945"/>
            <a:chExt cx="2268672" cy="2999584"/>
          </a:xfrm>
        </p:grpSpPr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DD67D769-DDF3-3CF5-EE07-7FFC35443AEB}"/>
                </a:ext>
              </a:extLst>
            </p:cNvPr>
            <p:cNvSpPr/>
            <p:nvPr/>
          </p:nvSpPr>
          <p:spPr>
            <a:xfrm>
              <a:off x="18251913" y="6727945"/>
              <a:ext cx="2172406" cy="2999584"/>
            </a:xfrm>
            <a:prstGeom prst="flowChartMagneticDisk">
              <a:avLst/>
            </a:prstGeom>
            <a:solidFill>
              <a:srgbClr val="4E115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58D87E-5A04-F5F9-F018-5BD4CD655C51}"/>
                </a:ext>
              </a:extLst>
            </p:cNvPr>
            <p:cNvSpPr txBox="1"/>
            <p:nvPr/>
          </p:nvSpPr>
          <p:spPr>
            <a:xfrm>
              <a:off x="18203780" y="7831973"/>
              <a:ext cx="2268672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Music</a:t>
              </a:r>
              <a:br>
                <a:rPr lang="en-GB" sz="2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sz="2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Observatory</a:t>
              </a:r>
              <a:br>
                <a:rPr lang="en-GB" sz="2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sz="2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dissemination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59A9DAE-C424-EA49-1DFA-61C47729E8B6}"/>
              </a:ext>
            </a:extLst>
          </p:cNvPr>
          <p:cNvCxnSpPr>
            <a:stCxn id="8" idx="0"/>
          </p:cNvCxnSpPr>
          <p:nvPr/>
        </p:nvCxnSpPr>
        <p:spPr>
          <a:xfrm rot="5400000" flipH="1" flipV="1">
            <a:off x="9542304" y="6737869"/>
            <a:ext cx="1583943" cy="23525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CACFC6-8111-C6B2-CF98-58D4E70D9976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7038650" y="4165531"/>
            <a:ext cx="44719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F623091-BDA4-F758-01CB-A171CC216CF9}"/>
              </a:ext>
            </a:extLst>
          </p:cNvPr>
          <p:cNvGrpSpPr/>
          <p:nvPr/>
        </p:nvGrpSpPr>
        <p:grpSpPr>
          <a:xfrm>
            <a:off x="3870558" y="3147815"/>
            <a:ext cx="4366274" cy="2598445"/>
            <a:chOff x="3870558" y="3147815"/>
            <a:chExt cx="4366274" cy="259844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C3430CF-7297-4B83-FE72-C14B9C440C0E}"/>
                </a:ext>
              </a:extLst>
            </p:cNvPr>
            <p:cNvGrpSpPr/>
            <p:nvPr/>
          </p:nvGrpSpPr>
          <p:grpSpPr>
            <a:xfrm>
              <a:off x="3870558" y="3147815"/>
              <a:ext cx="3168092" cy="2035432"/>
              <a:chOff x="7573947" y="8663053"/>
              <a:chExt cx="3168092" cy="2035432"/>
            </a:xfrm>
          </p:grpSpPr>
          <p:sp>
            <p:nvSpPr>
              <p:cNvPr id="39" name="Flowchart: Decision 38">
                <a:extLst>
                  <a:ext uri="{FF2B5EF4-FFF2-40B4-BE49-F238E27FC236}">
                    <a16:creationId xmlns:a16="http://schemas.microsoft.com/office/drawing/2014/main" id="{212E262F-4A84-32B9-7C37-89087C07136F}"/>
                  </a:ext>
                </a:extLst>
              </p:cNvPr>
              <p:cNvSpPr/>
              <p:nvPr/>
            </p:nvSpPr>
            <p:spPr>
              <a:xfrm>
                <a:off x="7573947" y="8663053"/>
                <a:ext cx="3168092" cy="2035432"/>
              </a:xfrm>
              <a:prstGeom prst="flowChartDecision">
                <a:avLst/>
              </a:prstGeom>
              <a:solidFill>
                <a:srgbClr val="FAE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1E3AD05-4685-54FF-440F-152895EE7FE7}"/>
                  </a:ext>
                </a:extLst>
              </p:cNvPr>
              <p:cNvSpPr txBox="1"/>
              <p:nvPr/>
            </p:nvSpPr>
            <p:spPr>
              <a:xfrm>
                <a:off x="8084796" y="9013928"/>
                <a:ext cx="214639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Correct</a:t>
                </a:r>
                <a:b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</a:t>
                </a:r>
                <a:b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available?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81371E-1741-EFE7-C2BA-2AB5DB4B256F}"/>
                </a:ext>
              </a:extLst>
            </p:cNvPr>
            <p:cNvSpPr txBox="1"/>
            <p:nvPr/>
          </p:nvSpPr>
          <p:spPr>
            <a:xfrm>
              <a:off x="7189082" y="3980865"/>
              <a:ext cx="10477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88418B2-03B2-9F01-AB5C-DE41740CD656}"/>
                </a:ext>
              </a:extLst>
            </p:cNvPr>
            <p:cNvSpPr txBox="1"/>
            <p:nvPr/>
          </p:nvSpPr>
          <p:spPr>
            <a:xfrm>
              <a:off x="4930728" y="5376928"/>
              <a:ext cx="10477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FC2D35-4848-1E8C-A156-49DF2AEBC2C8}"/>
              </a:ext>
            </a:extLst>
          </p:cNvPr>
          <p:cNvCxnSpPr>
            <a:stCxn id="8" idx="2"/>
          </p:cNvCxnSpPr>
          <p:nvPr/>
        </p:nvCxnSpPr>
        <p:spPr>
          <a:xfrm flipH="1">
            <a:off x="9144435" y="10741554"/>
            <a:ext cx="13558" cy="897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905A529-1CA2-D8DE-00E8-F04AD46F968D}"/>
              </a:ext>
            </a:extLst>
          </p:cNvPr>
          <p:cNvGrpSpPr/>
          <p:nvPr/>
        </p:nvGrpSpPr>
        <p:grpSpPr>
          <a:xfrm>
            <a:off x="7573947" y="8115963"/>
            <a:ext cx="3168092" cy="3188604"/>
            <a:chOff x="7573947" y="8072894"/>
            <a:chExt cx="3168092" cy="318860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A82E80A-35EC-7FF8-65E2-08B5959C2722}"/>
                </a:ext>
              </a:extLst>
            </p:cNvPr>
            <p:cNvGrpSpPr/>
            <p:nvPr/>
          </p:nvGrpSpPr>
          <p:grpSpPr>
            <a:xfrm>
              <a:off x="7573947" y="8663053"/>
              <a:ext cx="3168092" cy="2035432"/>
              <a:chOff x="7573947" y="8663053"/>
              <a:chExt cx="3168092" cy="2035432"/>
            </a:xfrm>
          </p:grpSpPr>
          <p:sp>
            <p:nvSpPr>
              <p:cNvPr id="8" name="Flowchart: Decision 7">
                <a:extLst>
                  <a:ext uri="{FF2B5EF4-FFF2-40B4-BE49-F238E27FC236}">
                    <a16:creationId xmlns:a16="http://schemas.microsoft.com/office/drawing/2014/main" id="{2EF7257C-72D3-F367-8107-8B84B1449CDE}"/>
                  </a:ext>
                </a:extLst>
              </p:cNvPr>
              <p:cNvSpPr/>
              <p:nvPr/>
            </p:nvSpPr>
            <p:spPr>
              <a:xfrm>
                <a:off x="7573947" y="8663053"/>
                <a:ext cx="3168092" cy="2035432"/>
              </a:xfrm>
              <a:prstGeom prst="flowChartDecision">
                <a:avLst/>
              </a:prstGeom>
              <a:solidFill>
                <a:srgbClr val="FAE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EA2294F-E503-71FB-4911-F2AA71B934BA}"/>
                  </a:ext>
                </a:extLst>
              </p:cNvPr>
              <p:cNvSpPr txBox="1"/>
              <p:nvPr/>
            </p:nvSpPr>
            <p:spPr>
              <a:xfrm>
                <a:off x="8084796" y="9013928"/>
                <a:ext cx="214639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Correct</a:t>
                </a:r>
                <a:b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</a:t>
                </a:r>
                <a:b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available?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C7C4FB-D736-F35D-863E-EEBA75BD3C59}"/>
                </a:ext>
              </a:extLst>
            </p:cNvPr>
            <p:cNvSpPr txBox="1"/>
            <p:nvPr/>
          </p:nvSpPr>
          <p:spPr>
            <a:xfrm>
              <a:off x="8634117" y="10892166"/>
              <a:ext cx="10477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4278A0-8134-131F-39D4-70C7C4357907}"/>
                </a:ext>
              </a:extLst>
            </p:cNvPr>
            <p:cNvSpPr txBox="1"/>
            <p:nvPr/>
          </p:nvSpPr>
          <p:spPr>
            <a:xfrm>
              <a:off x="8684791" y="8072894"/>
              <a:ext cx="10477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64AF362-6D9F-2209-FE15-C726492DF9D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178740" y="9710266"/>
            <a:ext cx="1395207" cy="13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5D2A108-AB98-18CF-3170-EF9AA8FB768E}"/>
              </a:ext>
            </a:extLst>
          </p:cNvPr>
          <p:cNvCxnSpPr>
            <a:cxnSpLocks/>
          </p:cNvCxnSpPr>
          <p:nvPr/>
        </p:nvCxnSpPr>
        <p:spPr>
          <a:xfrm>
            <a:off x="10869847" y="12215610"/>
            <a:ext cx="11744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5B5B5E6-BC44-DC72-AB4F-8D8A9C9B0572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3282068" y="4165531"/>
            <a:ext cx="588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BBAD15-372F-BF65-5478-BB9E6A0D284D}"/>
              </a:ext>
            </a:extLst>
          </p:cNvPr>
          <p:cNvCxnSpPr>
            <a:cxnSpLocks/>
          </p:cNvCxnSpPr>
          <p:nvPr/>
        </p:nvCxnSpPr>
        <p:spPr>
          <a:xfrm>
            <a:off x="3579499" y="7722955"/>
            <a:ext cx="11509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D6C0A91-147F-0341-0DC5-DF80EB8395A7}"/>
              </a:ext>
            </a:extLst>
          </p:cNvPr>
          <p:cNvCxnSpPr>
            <a:cxnSpLocks/>
          </p:cNvCxnSpPr>
          <p:nvPr/>
        </p:nvCxnSpPr>
        <p:spPr>
          <a:xfrm>
            <a:off x="3195676" y="11667690"/>
            <a:ext cx="15347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6E2FC96-0AD1-4B99-F4EE-D928F6A8C124}"/>
              </a:ext>
            </a:extLst>
          </p:cNvPr>
          <p:cNvCxnSpPr>
            <a:stCxn id="23" idx="3"/>
            <a:endCxn id="13" idx="1"/>
          </p:cNvCxnSpPr>
          <p:nvPr/>
        </p:nvCxnSpPr>
        <p:spPr>
          <a:xfrm>
            <a:off x="14859684" y="7145925"/>
            <a:ext cx="473304" cy="866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C91266B-79B8-CFE2-DEAF-2A29D60A6638}"/>
              </a:ext>
            </a:extLst>
          </p:cNvPr>
          <p:cNvCxnSpPr>
            <a:stCxn id="28" idx="3"/>
            <a:endCxn id="13" idx="1"/>
          </p:cNvCxnSpPr>
          <p:nvPr/>
        </p:nvCxnSpPr>
        <p:spPr>
          <a:xfrm flipV="1">
            <a:off x="14216696" y="8012001"/>
            <a:ext cx="1116292" cy="383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A0DE1B0-322E-5CA0-3822-F81A7CC0403B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14859684" y="4034051"/>
            <a:ext cx="473304" cy="3977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563C74B-6264-3AF5-1780-E82167B8AAA0}"/>
              </a:ext>
            </a:extLst>
          </p:cNvPr>
          <p:cNvCxnSpPr>
            <a:stCxn id="13" idx="3"/>
          </p:cNvCxnSpPr>
          <p:nvPr/>
        </p:nvCxnSpPr>
        <p:spPr>
          <a:xfrm>
            <a:off x="16781259" y="8012001"/>
            <a:ext cx="1470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47ACC64-CDB8-C387-BDE9-764E0737F2F4}"/>
              </a:ext>
            </a:extLst>
          </p:cNvPr>
          <p:cNvCxnSpPr/>
          <p:nvPr/>
        </p:nvCxnSpPr>
        <p:spPr>
          <a:xfrm>
            <a:off x="20972206" y="469901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4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42</TotalTime>
  <Words>86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Antal</dc:creator>
  <cp:lastModifiedBy>Daniel Antal</cp:lastModifiedBy>
  <cp:revision>2</cp:revision>
  <dcterms:created xsi:type="dcterms:W3CDTF">2023-07-03T14:26:28Z</dcterms:created>
  <dcterms:modified xsi:type="dcterms:W3CDTF">2023-07-03T15:08:43Z</dcterms:modified>
</cp:coreProperties>
</file>