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314" r:id="rId2"/>
    <p:sldId id="330" r:id="rId3"/>
    <p:sldId id="331" r:id="rId4"/>
    <p:sldId id="259" r:id="rId5"/>
    <p:sldId id="323" r:id="rId6"/>
    <p:sldId id="324" r:id="rId7"/>
    <p:sldId id="325" r:id="rId8"/>
    <p:sldId id="326" r:id="rId9"/>
    <p:sldId id="327" r:id="rId10"/>
    <p:sldId id="328" r:id="rId11"/>
    <p:sldId id="329" r:id="rId12"/>
  </p:sldIdLst>
  <p:sldSz cx="170688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B"/>
    <a:srgbClr val="4E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47" d="100"/>
          <a:sy n="47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9E58-9E31-4CFA-92D3-CE2CCCEF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C6C3-5752-446C-96B9-A08A20B98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BB5B-381A-49C0-8164-40873D97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DDBF-41DE-488B-800C-2D03674E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8517-B290-42F4-9B41-E6569BFD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53A6-C18A-4BF1-B832-F5DF9ED8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CBE1E-E4BB-46F3-8FC2-E95A28EE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DD98-98EF-4174-92DB-2F22E68E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BA37-6A02-4498-9A1C-91BEEE65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A322-9A5C-491B-A4F0-9533D0F4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E65FA-49C3-48E4-BA79-839BE1DB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279F7-789D-4D20-BCE1-741AA4AC3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72C4-9199-44C9-B364-C3CAA414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C964-1FD3-4D21-BAFF-77AD6E64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BA2F-10BE-4747-8431-00866843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9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D759-6C5C-41B9-88E2-B528122B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19E7-239D-4657-A163-633C44A4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B6F1-1BCA-4608-A703-E97FE73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5381-F2B9-487B-86F2-18B5ECC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0C91-4522-47E2-8376-33D1E827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89A0-B340-4370-9031-568FA3F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90B10-D382-4EDA-A502-6FB1714B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6BFC-D2EC-43B5-8D6B-94DEB530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111C-7A7B-41CC-B972-1EC14EA0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9B05-C2F3-46A1-9EDD-E249E955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DB0-A613-48E5-AA8B-62A6014B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6FDF-143B-4352-8B23-DCEA8B954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6D722-6E13-4F21-B04A-C3689DE48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89B9-CF6C-4C5E-99F7-523A0239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BE67B-C166-4F63-99C5-3D10F025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C6FD-1EA7-46DA-8AEB-81E87009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FBB-906E-465B-98A3-EA56389E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48B64-2F2A-4F72-B56F-DC9906D3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D16E-1AD9-40E2-854E-062300ED9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0CF6E-11B2-4A62-9015-A08722A02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AAF9D-C2F5-41EE-8016-681B422A7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D61E9-0C9C-40E3-B637-2FAC3F23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91E2E-7E5F-4D10-B4C6-B905F0BC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26C93-8004-47BF-9DED-135C8399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83AF-C343-4C8B-B7B6-26AD40E2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BD81-E3EA-4572-94A8-1B413E98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F87EF-A68F-41AE-BAB3-571F460D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E31D7-9515-4AE8-B76F-51AED4A5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1B19C-A936-453D-A577-D7B4E60B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A26F8-EB38-408B-AB37-16F99780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290E0-1C1B-4842-A76E-C7E48F2E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4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98C2-6D28-4C9F-8B81-3B72C1C5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36EA-068E-4D96-8271-B58ED6A5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B5E9D-5C1D-4C92-8150-35923094F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4B876-A246-43FB-9C28-17E8DA31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F20E0-034C-4F4A-9B42-F9C211CF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43909-F32E-4731-A83F-EB1CA4D8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3EE3-8706-40E4-BC4B-4E904DA8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26DE-4C0B-47FA-9AD2-7B0FAF98A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56396-BF6D-417C-AE8A-A024A448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25A08-BB1D-4573-AD6E-ADB4A064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E5690-B834-4038-BDB3-977C09E6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2AA0A-AEC5-4202-8266-11FE5AB4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6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71949-119A-400D-A6FF-16D27129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39573-B34B-4598-A787-4392758F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6204-6459-4848-89D9-76CF2CBC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D0DC1-141F-4FEF-9127-1E2C2BA150E4}" type="datetimeFigureOut">
              <a:rPr lang="en-US" smtClean="0"/>
              <a:t>2022-10-08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8F1E6-6F53-45B7-8D8D-AFCE4C6F3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1EC9-A990-4A82-9AFC-5F6B627D5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DB5D-5FF1-47FD-A6E5-2E9DD6C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Big data creates inequalities</a:t>
            </a:r>
            <a:endParaRPr lang="en-GB" sz="8800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3939A-ECBA-725C-8AFB-74CAC64963F4}"/>
              </a:ext>
            </a:extLst>
          </p:cNvPr>
          <p:cNvSpPr txBox="1"/>
          <p:nvPr/>
        </p:nvSpPr>
        <p:spPr>
          <a:xfrm>
            <a:off x="1173480" y="2948335"/>
            <a:ext cx="148330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6000" b="0" i="0" u="none" strike="noStrike" dirty="0">
                <a:solidFill>
                  <a:srgbClr val="000000"/>
                </a:solidFill>
                <a:effectLst/>
                <a:latin typeface="Roboto Lt" pitchFamily="2" charset="0"/>
                <a:ea typeface="Roboto Lt" pitchFamily="2" charset="0"/>
              </a:rPr>
              <a:t>Only the largest corporations, best-endowed universities, and rich governments can afford data collection and processing capacities that are large enough to harness the advantages of AI.</a:t>
            </a:r>
            <a:endParaRPr lang="en-GB" sz="6000" b="0" dirty="0">
              <a:effectLst/>
              <a:latin typeface="Roboto Lt" pitchFamily="2" charset="0"/>
              <a:ea typeface="Roboto Lt" pitchFamily="2" charset="0"/>
            </a:endParaRPr>
          </a:p>
          <a:p>
            <a:br>
              <a:rPr lang="en-GB" sz="2400" dirty="0"/>
            </a:br>
            <a:endParaRPr lang="en-GB" sz="2400" dirty="0"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9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D1468A-E26A-031B-1F59-05AB86887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91" y="2540930"/>
            <a:ext cx="12795046" cy="7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R + YAML + markdown = web ready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8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05650E-4E7E-A568-EFEF-854E5D41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63" y="2540930"/>
            <a:ext cx="12803884" cy="7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Package and release: a team effort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F5CB794-D2AF-F3F4-DDE2-EF4F5E4A27F6}"/>
              </a:ext>
            </a:extLst>
          </p:cNvPr>
          <p:cNvGrpSpPr/>
          <p:nvPr/>
        </p:nvGrpSpPr>
        <p:grpSpPr>
          <a:xfrm>
            <a:off x="1959842" y="2540930"/>
            <a:ext cx="12973228" cy="7200000"/>
            <a:chOff x="1959842" y="2540930"/>
            <a:chExt cx="12973228" cy="7200000"/>
          </a:xfrm>
        </p:grpSpPr>
        <p:pic>
          <p:nvPicPr>
            <p:cNvPr id="4" name="Picture 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D05650E-4E7E-A568-EFEF-854E5D41E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56"/>
            <a:stretch/>
          </p:blipFill>
          <p:spPr>
            <a:xfrm>
              <a:off x="3877798" y="2540930"/>
              <a:ext cx="11055272" cy="7200000"/>
            </a:xfrm>
            <a:prstGeom prst="rect">
              <a:avLst/>
            </a:prstGeom>
          </p:spPr>
        </p:pic>
        <p:pic>
          <p:nvPicPr>
            <p:cNvPr id="3" name="Picture 2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3EB04B5B-0331-0AF8-B070-CFF750384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842" y="2540930"/>
              <a:ext cx="9602710" cy="7200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retroharmonize</a:t>
            </a:r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: survey harmonization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05650E-4E7E-A568-EFEF-854E5D41E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6"/>
          <a:stretch/>
        </p:blipFill>
        <p:spPr>
          <a:xfrm>
            <a:off x="3877798" y="2540930"/>
            <a:ext cx="10996442" cy="7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41x3 </a:t>
            </a:r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surveys in one chart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AA4F1ABF-2E98-F289-A0C4-C197F9576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27" y="2540930"/>
            <a:ext cx="9969848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Load pre-written code and run it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EBD9E5-C79A-367B-FA96-B89349B4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30" y="2540930"/>
            <a:ext cx="12797341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99872A-3BFB-CFD6-F476-6CA132B4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14" y="2540930"/>
            <a:ext cx="12797456" cy="7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Run from tutorials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5066A1-6914-C5C0-58DD-C744B5FD3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14" y="2540930"/>
            <a:ext cx="12790864" cy="7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Find help, ask for help: </a:t>
            </a:r>
            <a:r>
              <a:rPr lang="en-US" dirty="0" err="1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reprex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72F031-A49B-DEBA-8EF6-F0339373F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08" y="2540930"/>
            <a:ext cx="12794170" cy="7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Documentation for better tutorials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9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F64FB0-B35D-508C-5928-440255914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34" y="2540930"/>
            <a:ext cx="12795544" cy="7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Debugging and testing code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4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6237F4-793E-8130-7C2E-D2A5E50E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2" y="2540930"/>
            <a:ext cx="12806987" cy="72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8D6F1-40C4-4C57-A8EC-A03EB72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092547"/>
            <a:ext cx="14721840" cy="18557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R is a </a:t>
            </a:r>
            <a:r>
              <a:rPr lang="en-US">
                <a:solidFill>
                  <a:srgbClr val="00B2F4"/>
                </a:solidFill>
                <a:latin typeface="Roboto Bk" pitchFamily="2" charset="0"/>
                <a:ea typeface="Roboto Bk" pitchFamily="2" charset="0"/>
              </a:rPr>
              <a:t>functional language</a:t>
            </a:r>
            <a:endParaRPr lang="en-GB" dirty="0">
              <a:solidFill>
                <a:srgbClr val="00B2F4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5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prex-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4EC0E4"/>
      </a:accent1>
      <a:accent2>
        <a:srgbClr val="007CBB"/>
      </a:accent2>
      <a:accent3>
        <a:srgbClr val="BAC615"/>
      </a:accent3>
      <a:accent4>
        <a:srgbClr val="00843A"/>
      </a:accent4>
      <a:accent5>
        <a:srgbClr val="3EA135"/>
      </a:accent5>
      <a:accent6>
        <a:srgbClr val="E88500"/>
      </a:accent6>
      <a:hlink>
        <a:srgbClr val="4EC0E4"/>
      </a:hlink>
      <a:folHlink>
        <a:srgbClr val="EBEBE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11130</TotalTime>
  <Words>88</Words>
  <Application>Microsoft Office PowerPoint</Application>
  <PresentationFormat>Custom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 Bk</vt:lpstr>
      <vt:lpstr>Roboto Lt</vt:lpstr>
      <vt:lpstr>Office Theme</vt:lpstr>
      <vt:lpstr>Big data creates inequalities</vt:lpstr>
      <vt:lpstr>retroharmonize: survey harmonization</vt:lpstr>
      <vt:lpstr>41x3 surveys in one chart</vt:lpstr>
      <vt:lpstr>Load pre-written code and run it</vt:lpstr>
      <vt:lpstr>Run from tutorials</vt:lpstr>
      <vt:lpstr>Find help, ask for help: reprex</vt:lpstr>
      <vt:lpstr>Documentation for better tutorials</vt:lpstr>
      <vt:lpstr>Debugging and testing code</vt:lpstr>
      <vt:lpstr>R is a functional language</vt:lpstr>
      <vt:lpstr>R + YAML + markdown = web ready</vt:lpstr>
      <vt:lpstr>Package and release: a team effort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Antal</dc:creator>
  <cp:lastModifiedBy>Daniel Antal</cp:lastModifiedBy>
  <cp:revision>27</cp:revision>
  <dcterms:created xsi:type="dcterms:W3CDTF">2021-04-05T11:21:47Z</dcterms:created>
  <dcterms:modified xsi:type="dcterms:W3CDTF">2022-10-08T08:24:28Z</dcterms:modified>
</cp:coreProperties>
</file>