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424" y="1927952"/>
            <a:ext cx="1765687" cy="156248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25" y="1927951"/>
            <a:ext cx="2959749" cy="156248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056592" y="4229100"/>
            <a:ext cx="367286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SELECT </a:t>
            </a:r>
            <a:r>
              <a:rPr lang="hu-HU" dirty="0" err="1"/>
              <a:t>orvos.nev</a:t>
            </a:r>
            <a:r>
              <a:rPr lang="hu-HU" dirty="0" smtClean="0"/>
              <a:t>, </a:t>
            </a:r>
            <a:r>
              <a:rPr lang="hu-HU" dirty="0" err="1" smtClean="0"/>
              <a:t>vizsgalat.gyogyszer</a:t>
            </a:r>
            <a:endParaRPr lang="hu-HU" dirty="0"/>
          </a:p>
          <a:p>
            <a:r>
              <a:rPr lang="hu-HU" dirty="0" smtClean="0"/>
              <a:t>FROM </a:t>
            </a:r>
            <a:r>
              <a:rPr lang="hu-HU" dirty="0"/>
              <a:t>orvos</a:t>
            </a:r>
          </a:p>
          <a:p>
            <a:r>
              <a:rPr lang="hu-HU" dirty="0" smtClean="0"/>
              <a:t>INNER JOIN vizsgalat</a:t>
            </a:r>
            <a:endParaRPr lang="hu-HU" dirty="0"/>
          </a:p>
          <a:p>
            <a:r>
              <a:rPr lang="hu-HU" dirty="0" smtClean="0"/>
              <a:t>ON </a:t>
            </a:r>
            <a:r>
              <a:rPr lang="hu-HU" dirty="0"/>
              <a:t>orvos.id=</a:t>
            </a:r>
            <a:r>
              <a:rPr lang="hu-HU" dirty="0" err="1"/>
              <a:t>vizsgalat.orvos_id</a:t>
            </a:r>
            <a:endParaRPr lang="hu-HU" dirty="0"/>
          </a:p>
          <a:p>
            <a:r>
              <a:rPr lang="hu-HU" dirty="0" smtClean="0"/>
              <a:t>ORDER BY orvos.id</a:t>
            </a:r>
            <a:r>
              <a:rPr lang="hu-HU" dirty="0"/>
              <a:t>;</a:t>
            </a:r>
          </a:p>
        </p:txBody>
      </p:sp>
      <p:cxnSp>
        <p:nvCxnSpPr>
          <p:cNvPr id="9" name="Egyenes összekötő nyíllal 8"/>
          <p:cNvCxnSpPr>
            <a:stCxn id="7" idx="3"/>
          </p:cNvCxnSpPr>
          <p:nvPr/>
        </p:nvCxnSpPr>
        <p:spPr>
          <a:xfrm>
            <a:off x="4729457" y="4967764"/>
            <a:ext cx="258823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379" y="4166393"/>
            <a:ext cx="2475521" cy="1602741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2" name="Egyenes összekötő nyíllal 11"/>
          <p:cNvCxnSpPr/>
          <p:nvPr/>
        </p:nvCxnSpPr>
        <p:spPr>
          <a:xfrm>
            <a:off x="4432300" y="2591529"/>
            <a:ext cx="2549686" cy="180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4410674" y="2591529"/>
            <a:ext cx="2571313" cy="279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4410673" y="2853672"/>
            <a:ext cx="2571313" cy="279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4410673" y="3369815"/>
            <a:ext cx="2571313" cy="127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ím 1"/>
          <p:cNvSpPr>
            <a:spLocks noGrp="1"/>
          </p:cNvSpPr>
          <p:nvPr>
            <p:ph type="title"/>
          </p:nvPr>
        </p:nvSpPr>
        <p:spPr>
          <a:xfrm>
            <a:off x="871728" y="826516"/>
            <a:ext cx="8996172" cy="827659"/>
          </a:xfrm>
        </p:spPr>
        <p:txBody>
          <a:bodyPr/>
          <a:lstStyle/>
          <a:p>
            <a:r>
              <a:rPr lang="hu-HU" dirty="0" smtClean="0"/>
              <a:t>INNER</a:t>
            </a:r>
            <a:r>
              <a:rPr lang="hu-HU" dirty="0" smtClean="0"/>
              <a:t> </a:t>
            </a:r>
            <a:r>
              <a:rPr lang="hu-HU" dirty="0" err="1" smtClean="0"/>
              <a:t>join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0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868" y="3935413"/>
            <a:ext cx="2707805" cy="206470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Tartalom hely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24" y="1927952"/>
            <a:ext cx="1765687" cy="156248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925" y="1927951"/>
            <a:ext cx="2959749" cy="156248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056592" y="4229100"/>
            <a:ext cx="367286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SELECT </a:t>
            </a:r>
            <a:r>
              <a:rPr lang="hu-HU" dirty="0" err="1"/>
              <a:t>orvos.nev</a:t>
            </a:r>
            <a:r>
              <a:rPr lang="hu-HU" dirty="0" smtClean="0"/>
              <a:t>, </a:t>
            </a:r>
            <a:r>
              <a:rPr lang="hu-HU" dirty="0" err="1" smtClean="0"/>
              <a:t>vizsgalat.gyogyszer</a:t>
            </a:r>
            <a:endParaRPr lang="hu-HU" dirty="0"/>
          </a:p>
          <a:p>
            <a:r>
              <a:rPr lang="hu-HU" dirty="0" smtClean="0"/>
              <a:t>FROM </a:t>
            </a:r>
            <a:r>
              <a:rPr lang="hu-HU" dirty="0"/>
              <a:t>orvos</a:t>
            </a:r>
          </a:p>
          <a:p>
            <a:r>
              <a:rPr lang="hu-HU" dirty="0" smtClean="0"/>
              <a:t>LEFT OUTER JOIN vizsgalat</a:t>
            </a:r>
            <a:endParaRPr lang="hu-HU" dirty="0"/>
          </a:p>
          <a:p>
            <a:r>
              <a:rPr lang="hu-HU" dirty="0" smtClean="0"/>
              <a:t>ON </a:t>
            </a:r>
            <a:r>
              <a:rPr lang="hu-HU" dirty="0"/>
              <a:t>orvos.id=</a:t>
            </a:r>
            <a:r>
              <a:rPr lang="hu-HU" dirty="0" err="1"/>
              <a:t>vizsgalat.orvos_id</a:t>
            </a:r>
            <a:endParaRPr lang="hu-HU" dirty="0"/>
          </a:p>
          <a:p>
            <a:r>
              <a:rPr lang="hu-HU" dirty="0" smtClean="0"/>
              <a:t>ORDER BY orvos.id</a:t>
            </a:r>
            <a:r>
              <a:rPr lang="hu-HU" dirty="0"/>
              <a:t>;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4729457" y="4967764"/>
            <a:ext cx="258823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4432300" y="2591529"/>
            <a:ext cx="2549686" cy="1807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4410674" y="2591529"/>
            <a:ext cx="2571313" cy="279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>
            <a:off x="4410673" y="2853672"/>
            <a:ext cx="2571313" cy="279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4410673" y="3369815"/>
            <a:ext cx="2571313" cy="127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>
            <a:off x="4410673" y="3133072"/>
            <a:ext cx="7836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lipszis 16"/>
          <p:cNvSpPr/>
          <p:nvPr/>
        </p:nvSpPr>
        <p:spPr>
          <a:xfrm>
            <a:off x="7403070" y="5321300"/>
            <a:ext cx="3073400" cy="3851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Ötágú csillag 17"/>
          <p:cNvSpPr/>
          <p:nvPr/>
        </p:nvSpPr>
        <p:spPr>
          <a:xfrm>
            <a:off x="5194300" y="3016919"/>
            <a:ext cx="165099" cy="196148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Ötágú csillag 18"/>
          <p:cNvSpPr/>
          <p:nvPr/>
        </p:nvSpPr>
        <p:spPr>
          <a:xfrm>
            <a:off x="635000" y="6369719"/>
            <a:ext cx="165099" cy="196148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885985" y="6213854"/>
            <a:ext cx="91343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rgbClr val="FF0000"/>
                </a:solidFill>
              </a:rPr>
              <a:t>NINCS HOZZÁ TARTOZÓ SOR A VIZSGÁLAT TÁBLÁBAN (NEM SZEREPEL AZ ID-JA AZ ORVOS_ID-K KÖZÖTT) </a:t>
            </a:r>
            <a:r>
              <a:rPr lang="hu-HU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OUTER JOIN MIATT BEKERÜL A TÁBLÁBA, NULL-AL KITÖLTVE AZ ÜRES MEZŐT</a:t>
            </a:r>
            <a:endParaRPr lang="hu-HU" sz="1600" dirty="0">
              <a:solidFill>
                <a:srgbClr val="FF0000"/>
              </a:solidFill>
            </a:endParaRPr>
          </a:p>
        </p:txBody>
      </p:sp>
      <p:sp>
        <p:nvSpPr>
          <p:cNvPr id="21" name="Cím 1"/>
          <p:cNvSpPr txBox="1">
            <a:spLocks/>
          </p:cNvSpPr>
          <p:nvPr/>
        </p:nvSpPr>
        <p:spPr>
          <a:xfrm>
            <a:off x="871728" y="826516"/>
            <a:ext cx="8996172" cy="82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/>
              <a:t>outER</a:t>
            </a:r>
            <a:r>
              <a:rPr lang="hu-HU" dirty="0" smtClean="0"/>
              <a:t> </a:t>
            </a:r>
            <a:r>
              <a:rPr lang="hu-HU" dirty="0" err="1" smtClean="0"/>
              <a:t>join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7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GYAKORLAT 4. 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4128" y="1689100"/>
            <a:ext cx="9720073" cy="4620260"/>
          </a:xfrm>
        </p:spPr>
        <p:txBody>
          <a:bodyPr/>
          <a:lstStyle/>
          <a:p>
            <a:r>
              <a:rPr lang="hu-HU" dirty="0" smtClean="0"/>
              <a:t>Kinek </a:t>
            </a:r>
            <a:r>
              <a:rPr lang="hu-HU" dirty="0"/>
              <a:t>ki a közvetlen főnöke? </a:t>
            </a:r>
          </a:p>
        </p:txBody>
      </p:sp>
      <p:grpSp>
        <p:nvGrpSpPr>
          <p:cNvPr id="20" name="Csoportba foglalás 19"/>
          <p:cNvGrpSpPr/>
          <p:nvPr/>
        </p:nvGrpSpPr>
        <p:grpSpPr>
          <a:xfrm>
            <a:off x="5884164" y="2926625"/>
            <a:ext cx="5678082" cy="2243138"/>
            <a:chOff x="3262718" y="2520433"/>
            <a:chExt cx="5678082" cy="2243138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 rotWithShape="1">
            <a:blip r:embed="rId2"/>
            <a:srcRect r="828"/>
            <a:stretch/>
          </p:blipFill>
          <p:spPr>
            <a:xfrm>
              <a:off x="3262718" y="2520433"/>
              <a:ext cx="5678082" cy="2243138"/>
            </a:xfrm>
            <a:prstGeom prst="rect">
              <a:avLst/>
            </a:prstGeom>
          </p:spPr>
        </p:pic>
        <p:cxnSp>
          <p:nvCxnSpPr>
            <p:cNvPr id="9" name="Egyenes összekötő nyíllal 8"/>
            <p:cNvCxnSpPr/>
            <p:nvPr/>
          </p:nvCxnSpPr>
          <p:spPr>
            <a:xfrm flipH="1" flipV="1">
              <a:off x="3937000" y="3022600"/>
              <a:ext cx="3581400" cy="342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/>
            <p:cNvCxnSpPr/>
            <p:nvPr/>
          </p:nvCxnSpPr>
          <p:spPr>
            <a:xfrm flipH="1" flipV="1">
              <a:off x="3937000" y="3022600"/>
              <a:ext cx="3581400" cy="592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 flipV="1">
              <a:off x="3937000" y="3934141"/>
              <a:ext cx="3581400" cy="3116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nyíllal 13"/>
            <p:cNvCxnSpPr/>
            <p:nvPr/>
          </p:nvCxnSpPr>
          <p:spPr>
            <a:xfrm flipH="1" flipV="1">
              <a:off x="3937000" y="3022601"/>
              <a:ext cx="3581400" cy="9766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églalap 17"/>
            <p:cNvSpPr/>
            <p:nvPr/>
          </p:nvSpPr>
          <p:spPr>
            <a:xfrm>
              <a:off x="7518400" y="3194051"/>
              <a:ext cx="889000" cy="8570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/>
            <p:cNvSpPr/>
            <p:nvPr/>
          </p:nvSpPr>
          <p:spPr>
            <a:xfrm>
              <a:off x="7518400" y="4170679"/>
              <a:ext cx="889000" cy="2177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" name="Szövegdoboz 20"/>
          <p:cNvSpPr txBox="1"/>
          <p:nvPr/>
        </p:nvSpPr>
        <p:spPr>
          <a:xfrm>
            <a:off x="1245118" y="3171031"/>
            <a:ext cx="31854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SELECT t0.staff_name </a:t>
            </a:r>
            <a:r>
              <a:rPr lang="en-US" dirty="0" err="1"/>
              <a:t>beosztott</a:t>
            </a:r>
            <a:r>
              <a:rPr lang="en-US" dirty="0"/>
              <a:t>, </a:t>
            </a:r>
          </a:p>
          <a:p>
            <a:r>
              <a:rPr lang="en-US" dirty="0"/>
              <a:t>      </a:t>
            </a:r>
            <a:r>
              <a:rPr lang="hu-HU" dirty="0"/>
              <a:t>    </a:t>
            </a:r>
            <a:r>
              <a:rPr lang="en-US" dirty="0"/>
              <a:t> </a:t>
            </a:r>
            <a:r>
              <a:rPr lang="en-US" dirty="0"/>
              <a:t>t1.staff_name </a:t>
            </a:r>
            <a:r>
              <a:rPr lang="en-US" dirty="0" err="1"/>
              <a:t>fonok</a:t>
            </a:r>
            <a:endParaRPr lang="en-US" dirty="0"/>
          </a:p>
          <a:p>
            <a:r>
              <a:rPr lang="en-US" dirty="0"/>
              <a:t>FROM   staff t0 </a:t>
            </a:r>
          </a:p>
          <a:p>
            <a:r>
              <a:rPr lang="en-US" dirty="0"/>
              <a:t>INNER </a:t>
            </a:r>
            <a:r>
              <a:rPr lang="en-US" dirty="0"/>
              <a:t>JOIN staff t1 </a:t>
            </a:r>
          </a:p>
          <a:p>
            <a:r>
              <a:rPr lang="en-US" dirty="0"/>
              <a:t>ON </a:t>
            </a:r>
            <a:r>
              <a:rPr lang="en-US" dirty="0"/>
              <a:t>t0.manager_id=t1.staff_id;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6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1728" y="826516"/>
            <a:ext cx="8996172" cy="827659"/>
          </a:xfrm>
        </p:spPr>
        <p:txBody>
          <a:bodyPr/>
          <a:lstStyle/>
          <a:p>
            <a:r>
              <a:rPr lang="hu-HU" dirty="0" err="1" smtClean="0"/>
              <a:t>Self</a:t>
            </a:r>
            <a:r>
              <a:rPr lang="hu-HU" dirty="0" smtClean="0"/>
              <a:t> </a:t>
            </a:r>
            <a:r>
              <a:rPr lang="hu-HU" dirty="0" err="1" smtClean="0"/>
              <a:t>join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5" t="11185" r="4689" b="8594"/>
          <a:stretch/>
        </p:blipFill>
        <p:spPr>
          <a:xfrm>
            <a:off x="1879600" y="1752600"/>
            <a:ext cx="9220200" cy="490663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330700" y="1192510"/>
            <a:ext cx="403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T1.staff_id = T0.manager_id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1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316</TotalTime>
  <Words>98</Words>
  <Application>Microsoft Office PowerPoint</Application>
  <PresentationFormat>Szélesvásznú</PresentationFormat>
  <Paragraphs>23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Tw Cen MT</vt:lpstr>
      <vt:lpstr>Tw Cen MT Condensed</vt:lpstr>
      <vt:lpstr>Wingdings</vt:lpstr>
      <vt:lpstr>Wingdings 3</vt:lpstr>
      <vt:lpstr>Integrál</vt:lpstr>
      <vt:lpstr>INNER join </vt:lpstr>
      <vt:lpstr>PowerPoint-bemutató</vt:lpstr>
      <vt:lpstr>3. GYAKORLAT 4. feladat</vt:lpstr>
      <vt:lpstr>Self join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Imperatív nyelvek</dc:title>
  <dc:creator>Franciska</dc:creator>
  <cp:lastModifiedBy>Franciska</cp:lastModifiedBy>
  <cp:revision>26</cp:revision>
  <dcterms:created xsi:type="dcterms:W3CDTF">2018-02-11T21:32:41Z</dcterms:created>
  <dcterms:modified xsi:type="dcterms:W3CDTF">2018-02-26T14:58:10Z</dcterms:modified>
</cp:coreProperties>
</file>