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E3797-4A70-40B7-A0CE-A99DBD464159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59F2-0A89-48E5-95BD-C48CAED526D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C3B-FD95-423A-8F1E-3BECCEA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6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59F2-0A89-48E5-95BD-C48CAED526D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C3B-FD95-423A-8F1E-3BECCEA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59F2-0A89-48E5-95BD-C48CAED526D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C3B-FD95-423A-8F1E-3BECCEA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59F2-0A89-48E5-95BD-C48CAED526D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C3B-FD95-423A-8F1E-3BECCEA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59F2-0A89-48E5-95BD-C48CAED526D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C3B-FD95-423A-8F1E-3BECCEA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59F2-0A89-48E5-95BD-C48CAED526D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C3B-FD95-423A-8F1E-3BECCEA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9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59F2-0A89-48E5-95BD-C48CAED526D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C3B-FD95-423A-8F1E-3BECCEA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6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59F2-0A89-48E5-95BD-C48CAED526D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C3B-FD95-423A-8F1E-3BECCEA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4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59F2-0A89-48E5-95BD-C48CAED526D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C3B-FD95-423A-8F1E-3BECCEA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59F2-0A89-48E5-95BD-C48CAED526D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C3B-FD95-423A-8F1E-3BECCEA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7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59F2-0A89-48E5-95BD-C48CAED526D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C3B-FD95-423A-8F1E-3BECCEA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A59F2-0A89-48E5-95BD-C48CAED526D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EC3B-FD95-423A-8F1E-3BECCEA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Munk</a:t>
            </a:r>
            <a:r>
              <a:rPr lang="en-US" dirty="0" err="1"/>
              <a:t>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Munkák számontartása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Laravel-sql-android studio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12" y="1690688"/>
            <a:ext cx="3595408" cy="1361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413" y="3230794"/>
            <a:ext cx="3595408" cy="1198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413" y="4608168"/>
            <a:ext cx="3595408" cy="13195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96" y="4706053"/>
            <a:ext cx="5308890" cy="1230851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95" y="1690688"/>
            <a:ext cx="5308890" cy="27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835"/>
            <a:ext cx="9144000" cy="87224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Alkalmazás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18565" y="1492623"/>
            <a:ext cx="3792070" cy="5271248"/>
          </a:xfrm>
        </p:spPr>
        <p:txBody>
          <a:bodyPr/>
          <a:lstStyle/>
          <a:p>
            <a:r>
              <a:rPr lang="hu-HU" dirty="0" smtClean="0"/>
              <a:t>Használt elemek</a:t>
            </a:r>
          </a:p>
          <a:p>
            <a:endParaRPr lang="hu-H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EditText, TextView, Button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ListView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LinearLayout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Adapter class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Model class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Intenten, putExtra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Activity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Toast, 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589351" y="1816098"/>
            <a:ext cx="1830199" cy="36507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110" y="1820860"/>
            <a:ext cx="1788459" cy="3655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592" y="1820860"/>
            <a:ext cx="1781809" cy="3655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519" y="1820861"/>
            <a:ext cx="1764303" cy="365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Metodusok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80" y="1569838"/>
            <a:ext cx="6111882" cy="4172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72" y="1569838"/>
            <a:ext cx="4974838" cy="2087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972" y="3841866"/>
            <a:ext cx="4974838" cy="190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a figyelmet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Munka</vt:lpstr>
      <vt:lpstr>Laravel-sql-android studio </vt:lpstr>
      <vt:lpstr>Alkalmazás</vt:lpstr>
      <vt:lpstr>Metodusok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Munka</dc:title>
  <dc:creator>user</dc:creator>
  <cp:lastModifiedBy>user</cp:lastModifiedBy>
  <cp:revision>5</cp:revision>
  <dcterms:created xsi:type="dcterms:W3CDTF">2022-01-26T08:56:51Z</dcterms:created>
  <dcterms:modified xsi:type="dcterms:W3CDTF">2022-01-26T09:56:02Z</dcterms:modified>
</cp:coreProperties>
</file>