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59B5-211F-4851-95D0-E7BB8E39EF3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8C5D-AD9A-4D97-B6AB-2E591F4A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8C5D-AD9A-4D97-B6AB-2E591F4A0F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1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4F6C-C395-42BB-B193-4ABC94EE7FC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B7EE-FD2E-4492-871E-44C3C5C1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Fogd és vidd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009" y="2272937"/>
            <a:ext cx="3535628" cy="20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projekt céja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nem használt tárgyak meghirdetése, elajándékozása.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69" y="2402041"/>
            <a:ext cx="4529328" cy="42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Kezdő lap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04" y="1337945"/>
            <a:ext cx="9442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Bejelentkezés és regisztrálás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19551" cy="3087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16" y="1825625"/>
            <a:ext cx="4825119" cy="21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Hibaüzenetek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4050" y="2217670"/>
            <a:ext cx="5199750" cy="236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47" y="2217670"/>
            <a:ext cx="5075053" cy="17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2086769"/>
            <a:ext cx="9744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Show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575" y="1825625"/>
            <a:ext cx="4748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Add item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046" y="1825625"/>
            <a:ext cx="4735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Foglal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974" y="1825625"/>
            <a:ext cx="4930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31</Words>
  <Application>Microsoft Office PowerPoint</Application>
  <PresentationFormat>Widescreen</PresentationFormat>
  <Paragraphs>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Fogd és vidd</vt:lpstr>
      <vt:lpstr>A projekt céja</vt:lpstr>
      <vt:lpstr>Kezdő lap</vt:lpstr>
      <vt:lpstr>Bejelentkezés és regisztrálás</vt:lpstr>
      <vt:lpstr>Hibaüzenetek</vt:lpstr>
      <vt:lpstr>Dashboard</vt:lpstr>
      <vt:lpstr>Show items</vt:lpstr>
      <vt:lpstr>Add item</vt:lpstr>
      <vt:lpstr>Foglal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Fogd és vidd</dc:title>
  <dc:creator>user</dc:creator>
  <cp:lastModifiedBy>user</cp:lastModifiedBy>
  <cp:revision>3</cp:revision>
  <dcterms:created xsi:type="dcterms:W3CDTF">2022-01-18T09:34:59Z</dcterms:created>
  <dcterms:modified xsi:type="dcterms:W3CDTF">2022-01-18T10:04:17Z</dcterms:modified>
</cp:coreProperties>
</file>