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201D-40CC-5643-9DC4-5F9A5203F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D9F69-0000-7F43-B390-11F608038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97B78-5A80-5442-99B2-3CD03EEC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7B07-CD0C-3D4B-8E1E-88DCA063B67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7FB1A-EAC3-1146-BFAA-3C4F639B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0CBB2-8EC9-2D4E-8DB5-2B609E12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CAB1-6FAB-BB48-8E7E-A9EA0A6C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21A1-B21F-F842-A985-CB0FC01A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D683C-6CA5-AB40-A0F5-3D271960E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76451-4457-3C45-9853-099DFFC7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7B07-CD0C-3D4B-8E1E-88DCA063B67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5AAD7-540D-ED48-B512-16CEA094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95612-F496-4145-81C8-AD8809B0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CAB1-6FAB-BB48-8E7E-A9EA0A6C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6AFCD-58F7-924C-9C59-5993FF1E5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69A9E-3C94-A643-AD87-73002FBA4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F941A-0615-4441-97FB-A3FFD5DF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7B07-CD0C-3D4B-8E1E-88DCA063B67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2939D-0E79-C94F-B0A8-C40C0171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264BB-E375-FB45-BB09-0BD6C612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CAB1-6FAB-BB48-8E7E-A9EA0A6C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2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4D59-ED40-5E46-A664-6F2681A0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614A0-008C-B948-B7E9-A4D6388F7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A2C3-72BD-A64F-A682-538E5BD0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7B07-CD0C-3D4B-8E1E-88DCA063B67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E8417-93F1-BC45-AF28-ADAFEF53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72B75-32D9-F649-9730-E4610DDB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CAB1-6FAB-BB48-8E7E-A9EA0A6C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74D7-F056-F74E-BA12-89A3DED9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D7FD2-6201-CF43-9B33-74A6E4403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3A95E-76D6-BC45-B488-27964DC5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7B07-CD0C-3D4B-8E1E-88DCA063B67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7C7E9-88D0-3F49-9DCF-F4B94CC4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93B76-E048-124C-B767-90D615AD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CAB1-6FAB-BB48-8E7E-A9EA0A6C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2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FD5C-CFA8-DB40-9703-4F88AAC8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07970-D564-F246-A690-A41302AC4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B4E26-6137-544B-B13C-B885E6225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D4C30-2E2A-6E4B-87E7-B16B1D30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7B07-CD0C-3D4B-8E1E-88DCA063B67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70567-64C3-AF44-AFCF-E79983E1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0B1C3-165B-1149-AE1C-F0E25DE1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CAB1-6FAB-BB48-8E7E-A9EA0A6C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0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A1D5-5505-CD40-890C-50A62D01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DC867-B41A-D648-9F86-0D1C92CFB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AB7E8-8DDB-B545-83EB-AC3734933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69751-5E0F-1645-838D-F8996BCB0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1DE65-8A90-0247-80C2-A1B6F637E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A10A3-24F5-C34F-BB7F-417FFC32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7B07-CD0C-3D4B-8E1E-88DCA063B67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22741-3F4E-9443-BF32-E73470C6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73712-79F2-8043-98D7-7EC0AAA3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CAB1-6FAB-BB48-8E7E-A9EA0A6C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2198-6AD7-AA4A-9292-0E0BE6089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AA74A-2809-824C-BE7E-2B84427F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7B07-CD0C-3D4B-8E1E-88DCA063B67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DE65B-6BC2-704B-97B3-AE37025E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FD9BB-82A8-0A49-B61B-6021AC28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CAB1-6FAB-BB48-8E7E-A9EA0A6C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2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7CDD1-79EE-994C-97A9-2E29CDCB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7B07-CD0C-3D4B-8E1E-88DCA063B67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FE621-8D1B-1E43-89BD-C371BC26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CD234-BA7A-7A40-905B-D963786A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CAB1-6FAB-BB48-8E7E-A9EA0A6C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6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BFBA-95CE-6343-8077-56F599244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D4422-1EA0-4F48-9B01-DB68D41E9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0BA97-1A4B-194C-9E46-2056680E2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84333-CEB0-8D4B-8C09-034197DE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7B07-CD0C-3D4B-8E1E-88DCA063B67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B74FB-9DE8-854E-B490-AFD2D2AE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2F5CC-EF75-E245-951C-2ECF2F02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CAB1-6FAB-BB48-8E7E-A9EA0A6C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8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4B76-615A-D74B-83A2-0BA1F0CD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3668C-9F03-CC4D-88CF-17CE1B391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BB8EF-77D4-D847-A404-2AB242E89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1554B-C0CD-574A-B571-CBD567EE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7B07-CD0C-3D4B-8E1E-88DCA063B67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FD3AC-4AE5-D44A-B3F5-1CFA628B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F0751-5BB0-924F-9049-78F45479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CAB1-6FAB-BB48-8E7E-A9EA0A6C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9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3465E-6532-AF40-81D7-01CBDBD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E9C3D-6CD4-B449-A932-B9290897A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1CE2F-1013-6147-A897-7BDC57566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37B07-CD0C-3D4B-8E1E-88DCA063B67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48E4C-845A-404C-A51C-4CBC16146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3D9F8-4898-E246-9AAE-BA0A6DC8B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ECAB1-6FAB-BB48-8E7E-A9EA0A6C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1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87496-38EC-FA45-AEC1-C8401212ADCE}"/>
              </a:ext>
            </a:extLst>
          </p:cNvPr>
          <p:cNvSpPr/>
          <p:nvPr/>
        </p:nvSpPr>
        <p:spPr>
          <a:xfrm>
            <a:off x="1247890" y="2613454"/>
            <a:ext cx="1136822" cy="81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Undiscovered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F3CFF-C05D-EB49-AC85-FD68033F1CA1}"/>
              </a:ext>
            </a:extLst>
          </p:cNvPr>
          <p:cNvSpPr/>
          <p:nvPr/>
        </p:nvSpPr>
        <p:spPr>
          <a:xfrm>
            <a:off x="8831104" y="2613454"/>
            <a:ext cx="1136822" cy="81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25D42-225C-D64E-817F-85090C736640}"/>
              </a:ext>
            </a:extLst>
          </p:cNvPr>
          <p:cNvSpPr/>
          <p:nvPr/>
        </p:nvSpPr>
        <p:spPr>
          <a:xfrm>
            <a:off x="6303366" y="3429000"/>
            <a:ext cx="1136822" cy="81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Refined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3CCD85-A6B7-1747-AA4F-9743EEBA219C}"/>
              </a:ext>
            </a:extLst>
          </p:cNvPr>
          <p:cNvSpPr/>
          <p:nvPr/>
        </p:nvSpPr>
        <p:spPr>
          <a:xfrm>
            <a:off x="6303366" y="1797908"/>
            <a:ext cx="1136822" cy="81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Extracted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ED735A-01ED-A74F-83E7-3DE87921F639}"/>
              </a:ext>
            </a:extLst>
          </p:cNvPr>
          <p:cNvSpPr/>
          <p:nvPr/>
        </p:nvSpPr>
        <p:spPr>
          <a:xfrm>
            <a:off x="3775628" y="2613454"/>
            <a:ext cx="1136822" cy="81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Found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DF4ABD-0644-E947-82A5-1CAD08547D80}"/>
              </a:ext>
            </a:extLst>
          </p:cNvPr>
          <p:cNvCxnSpPr>
            <a:cxnSpLocks/>
          </p:cNvCxnSpPr>
          <p:nvPr/>
        </p:nvCxnSpPr>
        <p:spPr>
          <a:xfrm flipV="1">
            <a:off x="5013435" y="2312276"/>
            <a:ext cx="1177158" cy="69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0BF702-3C7F-DD45-A3CA-D54502DEECCE}"/>
              </a:ext>
            </a:extLst>
          </p:cNvPr>
          <p:cNvCxnSpPr>
            <a:cxnSpLocks/>
          </p:cNvCxnSpPr>
          <p:nvPr/>
        </p:nvCxnSpPr>
        <p:spPr>
          <a:xfrm>
            <a:off x="6871777" y="2658869"/>
            <a:ext cx="0" cy="69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18DE0E-429D-554D-B277-55F9FF871F5F}"/>
              </a:ext>
            </a:extLst>
          </p:cNvPr>
          <p:cNvCxnSpPr>
            <a:cxnSpLocks/>
          </p:cNvCxnSpPr>
          <p:nvPr/>
        </p:nvCxnSpPr>
        <p:spPr>
          <a:xfrm flipV="1">
            <a:off x="7546428" y="3132083"/>
            <a:ext cx="1187669" cy="630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A652EE-209E-844A-8A9C-5E01B8FF5E01}"/>
              </a:ext>
            </a:extLst>
          </p:cNvPr>
          <p:cNvCxnSpPr/>
          <p:nvPr/>
        </p:nvCxnSpPr>
        <p:spPr>
          <a:xfrm>
            <a:off x="2522483" y="3005462"/>
            <a:ext cx="1187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71C4F7-E36C-7042-8660-82CE93BD5FCD}"/>
              </a:ext>
            </a:extLst>
          </p:cNvPr>
          <p:cNvCxnSpPr>
            <a:cxnSpLocks/>
          </p:cNvCxnSpPr>
          <p:nvPr/>
        </p:nvCxnSpPr>
        <p:spPr>
          <a:xfrm>
            <a:off x="7546427" y="2205681"/>
            <a:ext cx="1187670" cy="79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62B5C0-0597-3641-883D-7F90EA4A04E2}"/>
                  </a:ext>
                </a:extLst>
              </p:cNvPr>
              <p:cNvSpPr txBox="1"/>
              <p:nvPr/>
            </p:nvSpPr>
            <p:spPr>
              <a:xfrm>
                <a:off x="2827283" y="2658869"/>
                <a:ext cx="378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62B5C0-0597-3641-883D-7F90EA4A0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283" y="2658869"/>
                <a:ext cx="37837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AF3E18-D3B0-5044-A9F1-4C113C13CB8A}"/>
                  </a:ext>
                </a:extLst>
              </p:cNvPr>
              <p:cNvSpPr txBox="1"/>
              <p:nvPr/>
            </p:nvSpPr>
            <p:spPr>
              <a:xfrm>
                <a:off x="5293237" y="2305677"/>
                <a:ext cx="378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AF3E18-D3B0-5044-A9F1-4C113C13C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237" y="2305677"/>
                <a:ext cx="378372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4299D0-ACC4-E34E-A56C-0CDFD0FE27DC}"/>
                  </a:ext>
                </a:extLst>
              </p:cNvPr>
              <p:cNvSpPr txBox="1"/>
              <p:nvPr/>
            </p:nvSpPr>
            <p:spPr>
              <a:xfrm>
                <a:off x="8114838" y="3528996"/>
                <a:ext cx="378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4299D0-ACC4-E34E-A56C-0CDFD0FE2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38" y="3528996"/>
                <a:ext cx="378372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CD525B1-17CF-3342-AF0B-1F3D323CAC4B}"/>
                  </a:ext>
                </a:extLst>
              </p:cNvPr>
              <p:cNvSpPr txBox="1"/>
              <p:nvPr/>
            </p:nvSpPr>
            <p:spPr>
              <a:xfrm>
                <a:off x="7009406" y="2809780"/>
                <a:ext cx="378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CD525B1-17CF-3342-AF0B-1F3D323CA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406" y="2809780"/>
                <a:ext cx="378372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3B3B00-6766-7F4A-92DD-199107FEFF62}"/>
                  </a:ext>
                </a:extLst>
              </p:cNvPr>
              <p:cNvSpPr txBox="1"/>
              <p:nvPr/>
            </p:nvSpPr>
            <p:spPr>
              <a:xfrm>
                <a:off x="8029904" y="2193683"/>
                <a:ext cx="378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3B3B00-6766-7F4A-92DD-199107FEF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904" y="2193683"/>
                <a:ext cx="37837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4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Larsen</dc:creator>
  <cp:lastModifiedBy>Peter Larsen</cp:lastModifiedBy>
  <cp:revision>2</cp:revision>
  <dcterms:created xsi:type="dcterms:W3CDTF">2020-10-08T02:02:00Z</dcterms:created>
  <dcterms:modified xsi:type="dcterms:W3CDTF">2020-10-08T03:29:52Z</dcterms:modified>
</cp:coreProperties>
</file>