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626" r:id="rId2"/>
    <p:sldId id="780" r:id="rId3"/>
    <p:sldId id="783" r:id="rId4"/>
    <p:sldId id="781" r:id="rId5"/>
    <p:sldId id="782" r:id="rId6"/>
    <p:sldId id="787" r:id="rId7"/>
    <p:sldId id="788" r:id="rId8"/>
    <p:sldId id="789" r:id="rId9"/>
    <p:sldId id="785" r:id="rId10"/>
    <p:sldId id="790" r:id="rId11"/>
    <p:sldId id="786" r:id="rId12"/>
    <p:sldId id="791" r:id="rId13"/>
    <p:sldId id="794" r:id="rId14"/>
    <p:sldId id="792" r:id="rId15"/>
    <p:sldId id="793" r:id="rId16"/>
    <p:sldId id="795" r:id="rId17"/>
    <p:sldId id="796" r:id="rId18"/>
    <p:sldId id="804" r:id="rId19"/>
    <p:sldId id="797" r:id="rId20"/>
    <p:sldId id="798" r:id="rId21"/>
    <p:sldId id="799" r:id="rId22"/>
    <p:sldId id="800" r:id="rId23"/>
    <p:sldId id="801" r:id="rId24"/>
    <p:sldId id="802" r:id="rId25"/>
    <p:sldId id="803" r:id="rId26"/>
    <p:sldId id="6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Honda" initials="MH" lastIdx="1" clrIdx="0"/>
  <p:cmAuthor id="1" name="Toan Le" initials="TL" lastIdx="1" clrIdx="1">
    <p:extLst>
      <p:ext uri="{19B8F6BF-5375-455C-9EA6-DF929625EA0E}">
        <p15:presenceInfo xmlns:p15="http://schemas.microsoft.com/office/powerpoint/2012/main" userId="S-1-5-21-1829834854-3009450320-1167722783-63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5F9"/>
    <a:srgbClr val="FFFF99"/>
    <a:srgbClr val="66FF33"/>
    <a:srgbClr val="9999FF"/>
    <a:srgbClr val="E4E4E4"/>
    <a:srgbClr val="4BA5FF"/>
    <a:srgbClr val="DDDDDD"/>
    <a:srgbClr val="85A644"/>
    <a:srgbClr val="6699FF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1508" autoAdjust="0"/>
  </p:normalViewPr>
  <p:slideViewPr>
    <p:cSldViewPr>
      <p:cViewPr varScale="1">
        <p:scale>
          <a:sx n="94" d="100"/>
          <a:sy n="94" d="100"/>
        </p:scale>
        <p:origin x="2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BCC0-3070-4BAD-BF42-28780894AC4A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AD47-C564-442A-B3EA-ACCAE91A5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C573-8539-4BEA-BCAD-D268CFFA558F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16B3B-382B-4A1B-8470-BE5900B3D8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4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có app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mới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hiện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còn có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clean up,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các object có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test module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5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4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Ranorex?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9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page of Ranorex</a:t>
            </a:r>
          </a:p>
          <a:p>
            <a:r>
              <a:rPr lang="en-US" dirty="0" smtClean="0"/>
              <a:t>#1: Project View: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view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hiện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các file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các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có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#2: Module Browser: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có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(Code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Recording module),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còn có các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group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view: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element of</a:t>
            </a:r>
            <a:r>
              <a:rPr lang="en-US" baseline="0" dirty="0" smtClean="0"/>
              <a:t> 1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7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baseline="0" dirty="0" smtClean="0"/>
              <a:t> variable cho các test module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các test module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các variable của test case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global variable binding </a:t>
            </a:r>
            <a:r>
              <a:rPr lang="en-US" baseline="0" dirty="0" err="1" smtClean="0"/>
              <a:t>đến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action còn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action con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mouse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có click, double click, right click…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hiện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Object repo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cho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</a:t>
            </a:r>
            <a:r>
              <a:rPr lang="en-US" baseline="0" dirty="0" smtClean="0"/>
              <a:t> các object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ms-technology.com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779"/>
            <a:ext cx="7376111" cy="819339"/>
          </a:xfrm>
          <a:prstGeom prst="rect">
            <a:avLst/>
          </a:prstGeom>
        </p:spPr>
        <p:txBody>
          <a:bodyPr/>
          <a:lstStyle>
            <a:lvl1pPr algn="r">
              <a:defRPr sz="36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11" y="2587702"/>
            <a:ext cx="6400800" cy="5388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8C39-F189-49E0-B540-3C245889542E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130425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61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ogo-white-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12" y="876068"/>
            <a:ext cx="3053947" cy="1453678"/>
          </a:xfrm>
          <a:prstGeom prst="rect">
            <a:avLst/>
          </a:prstGeom>
        </p:spPr>
      </p:pic>
      <p:pic>
        <p:nvPicPr>
          <p:cNvPr id="10" name="Picture 9" descr="image-01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8853" y="3674090"/>
            <a:ext cx="9532646" cy="2554451"/>
          </a:xfrm>
          <a:prstGeom prst="rect">
            <a:avLst/>
          </a:prstGeom>
        </p:spPr>
      </p:pic>
      <p:sp>
        <p:nvSpPr>
          <p:cNvPr id="12" name="TextBox 11">
            <a:hlinkClick r:id="rId4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</a:t>
            </a:r>
            <a:r>
              <a:rPr lang="en-US" sz="1200" b="0" i="0" baseline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KMS Technology</a:t>
            </a:r>
            <a:endParaRPr lang="en-US" sz="12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305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/>
          <p:cNvSpPr/>
          <p:nvPr userDrawn="1"/>
        </p:nvSpPr>
        <p:spPr>
          <a:xfrm>
            <a:off x="5665499" y="2430074"/>
            <a:ext cx="4109983" cy="580670"/>
          </a:xfrm>
          <a:prstGeom prst="hexag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 KMS Technology</a:t>
            </a:r>
            <a:endParaRPr lang="en-US" sz="12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-57018" y="2363234"/>
            <a:ext cx="5736854" cy="58067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cap="all">
                <a:solidFill>
                  <a:schemeClr val="bg1"/>
                </a:solidFill>
                <a:latin typeface="Gill Sans Light"/>
                <a:cs typeface="Gill Sans Light"/>
              </a:defRPr>
            </a:lvl1pPr>
            <a:lvl2pPr>
              <a:defRPr sz="2000">
                <a:latin typeface="Gill Sans"/>
                <a:cs typeface="Gill Sans"/>
              </a:defRPr>
            </a:lvl2pPr>
            <a:lvl3pPr>
              <a:defRPr sz="18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841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31" y="2182890"/>
            <a:ext cx="8068333" cy="1362075"/>
          </a:xfrm>
          <a:prstGeom prst="rect">
            <a:avLst/>
          </a:prstGeom>
        </p:spPr>
        <p:txBody>
          <a:bodyPr anchor="t"/>
          <a:lstStyle>
            <a:lvl1pPr algn="r">
              <a:defRPr sz="32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64" y="2901488"/>
            <a:ext cx="7772400" cy="380111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5E98-02B4-4AFE-817A-01BF5270EBE1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35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E1A-2ED6-46D5-9D73-EC8C0BB9DDA3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4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6FEC-B225-4CDF-B95E-F5826ED9E6B2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65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87B8-A2A1-46C2-9A63-6D4ADC8E1FC1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718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CAB9-BB91-4321-A640-16D14EA66552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44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175-B634-4937-B81C-52A779E41143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846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+mj-lt"/>
                <a:cs typeface="Gill Sans Light"/>
              </a:defRPr>
            </a:lvl1pPr>
            <a:lvl2pPr>
              <a:defRPr sz="2800">
                <a:solidFill>
                  <a:srgbClr val="000000"/>
                </a:solidFill>
                <a:latin typeface="+mj-lt"/>
                <a:cs typeface="Gill Sans Light"/>
              </a:defRPr>
            </a:lvl2pPr>
            <a:lvl3pPr>
              <a:defRPr sz="2400">
                <a:solidFill>
                  <a:srgbClr val="000000"/>
                </a:solidFill>
                <a:latin typeface="+mj-lt"/>
                <a:cs typeface="Gill Sans Light"/>
              </a:defRPr>
            </a:lvl3pPr>
            <a:lvl4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4pPr>
            <a:lvl5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+mj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91AB0C5-6224-4F01-B4E0-07498C3F82E5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0B57-4C48-4B73-9F36-080AAC556524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5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8434" y="6400800"/>
            <a:ext cx="9222194" cy="523538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A032117-1C13-4077-98D2-FD24266EFAA4}" type="datetime1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-nosloga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9144"/>
            <a:ext cx="1768994" cy="6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089C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089C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089C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089C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089C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089C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Keyword-Driven testing</a:t>
            </a:r>
          </a:p>
          <a:p>
            <a:r>
              <a:rPr lang="en-US" dirty="0" smtClean="0"/>
              <a:t>Element Abstraction and Reuse</a:t>
            </a:r>
          </a:p>
          <a:p>
            <a:r>
              <a:rPr lang="en-US" dirty="0" smtClean="0"/>
              <a:t>Data-Driven capability</a:t>
            </a:r>
          </a:p>
          <a:p>
            <a:r>
              <a:rPr lang="en-US" dirty="0" smtClean="0"/>
              <a:t>Record &amp; Playback</a:t>
            </a:r>
          </a:p>
          <a:p>
            <a:r>
              <a:rPr lang="en-US" dirty="0" smtClean="0"/>
              <a:t>Scripted testing</a:t>
            </a:r>
          </a:p>
          <a:p>
            <a:r>
              <a:rPr lang="en-US" dirty="0" smtClean="0"/>
              <a:t>File-based storage</a:t>
            </a:r>
          </a:p>
          <a:p>
            <a:r>
              <a:rPr lang="en-US" dirty="0" smtClean="0"/>
              <a:t>Cross-browser &amp; cross-platform</a:t>
            </a:r>
          </a:p>
          <a:p>
            <a:r>
              <a:rPr lang="en-US" dirty="0" smtClean="0"/>
              <a:t>Desktop app, Web and Mobile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6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661" y="22860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Framework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04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– Compose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597326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73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– Compose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862"/>
            <a:ext cx="8229600" cy="40746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4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58" y="1417638"/>
            <a:ext cx="4733970" cy="4525963"/>
          </a:xfrm>
        </p:spPr>
      </p:pic>
    </p:spTree>
    <p:extLst>
      <p:ext uri="{BB962C8B-B14F-4D97-AF65-F5344CB8AC3E}">
        <p14:creationId xmlns:p14="http://schemas.microsoft.com/office/powerpoint/2010/main" val="3001173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4443"/>
            <a:ext cx="8229600" cy="43174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29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698"/>
            <a:ext cx="8229600" cy="42709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83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698"/>
            <a:ext cx="8229600" cy="42709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9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387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Parameter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200"/>
            <a:ext cx="8229600" cy="26950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6664169" cy="53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2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0088F-A2A8-6943-8C55-CC363DEAD6B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Katalon</a:t>
            </a:r>
            <a:r>
              <a:rPr lang="en-US" sz="2000" dirty="0" smtClean="0">
                <a:solidFill>
                  <a:schemeClr val="bg1"/>
                </a:solidFill>
              </a:rPr>
              <a:t> Introduction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</p:spPr>
        <p:txBody>
          <a:bodyPr/>
          <a:lstStyle/>
          <a:p>
            <a:r>
              <a:rPr lang="en-US" dirty="0" smtClean="0"/>
              <a:t>Overview Topic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simple SMS application (send/ receive message)</a:t>
            </a:r>
          </a:p>
          <a:p>
            <a:r>
              <a:rPr lang="en-US" dirty="0" smtClean="0"/>
              <a:t>Use a tool to automate this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1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37964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0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6" y="1600200"/>
            <a:ext cx="567020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0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6" y="1600200"/>
            <a:ext cx="567020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68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90600"/>
            <a:ext cx="5779937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1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873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9029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37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SMS application</a:t>
            </a:r>
          </a:p>
          <a:p>
            <a:r>
              <a:rPr lang="en-US" dirty="0" smtClean="0"/>
              <a:t>Overview the automation tool - Ranorex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7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SMS </a:t>
            </a:r>
            <a:r>
              <a:rPr lang="en-US" dirty="0"/>
              <a:t>A</a:t>
            </a:r>
            <a:r>
              <a:rPr lang="en-US" dirty="0" smtClean="0"/>
              <a:t>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9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- Overview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58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Ranorex</a:t>
            </a:r>
            <a:r>
              <a:rPr lang="en-US" dirty="0"/>
              <a:t> </a:t>
            </a:r>
            <a:r>
              <a:rPr lang="en-US" dirty="0" smtClean="0"/>
              <a:t>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Ranorex is a GUI test automation framework for testing of desktop, web-based and mobile </a:t>
            </a:r>
            <a:r>
              <a:rPr lang="en-US" dirty="0" smtClean="0"/>
              <a:t>applications.</a:t>
            </a:r>
          </a:p>
          <a:p>
            <a:r>
              <a:rPr lang="en-US" dirty="0"/>
              <a:t>Ranorex is provided by </a:t>
            </a:r>
            <a:r>
              <a:rPr lang="en-US" b="1" dirty="0"/>
              <a:t>Ranorex GmbH</a:t>
            </a:r>
            <a:r>
              <a:rPr lang="en-US" dirty="0"/>
              <a:t>, a software development company for innovative software test automation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-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17638"/>
            <a:ext cx="731468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61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</a:p>
          <a:p>
            <a:r>
              <a:rPr lang="en-US" dirty="0" smtClean="0"/>
              <a:t>Module Group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Recording</a:t>
            </a:r>
          </a:p>
          <a:p>
            <a:r>
              <a:rPr lang="en-US" dirty="0" smtClean="0"/>
              <a:t>Code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3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908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Functions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9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28839</TotalTime>
  <Words>408</Words>
  <Application>Microsoft Office PowerPoint</Application>
  <PresentationFormat>On-screen Show (4:3)</PresentationFormat>
  <Paragraphs>93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</vt:lpstr>
      <vt:lpstr>Gill Sans Light</vt:lpstr>
      <vt:lpstr>Template</vt:lpstr>
      <vt:lpstr>PowerPoint Presentation</vt:lpstr>
      <vt:lpstr>Overview Topic</vt:lpstr>
      <vt:lpstr>The Outline</vt:lpstr>
      <vt:lpstr>The SMS Application</vt:lpstr>
      <vt:lpstr>Ranorex - Overview </vt:lpstr>
      <vt:lpstr>Ranorex - Overview</vt:lpstr>
      <vt:lpstr>Ranorex - Overview</vt:lpstr>
      <vt:lpstr>Ranorex - Overview</vt:lpstr>
      <vt:lpstr>Ranorex Functions</vt:lpstr>
      <vt:lpstr>Ranorex Functions</vt:lpstr>
      <vt:lpstr>Ranorex Framework</vt:lpstr>
      <vt:lpstr>Test case – Compose test case</vt:lpstr>
      <vt:lpstr>Test case – Compose test case</vt:lpstr>
      <vt:lpstr>Test case – Compose test case</vt:lpstr>
      <vt:lpstr>Test case – Compose test case</vt:lpstr>
      <vt:lpstr>Test case – Compose test case</vt:lpstr>
      <vt:lpstr>Object repository</vt:lpstr>
      <vt:lpstr>Error Behavior</vt:lpstr>
      <vt:lpstr>Global Parameter</vt:lpstr>
      <vt:lpstr>Data-Driven</vt:lpstr>
      <vt:lpstr>Create Data Source</vt:lpstr>
      <vt:lpstr>Data Binding</vt:lpstr>
      <vt:lpstr>Report</vt:lpstr>
      <vt:lpstr>Create New Keyword</vt:lpstr>
      <vt:lpstr>Code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 QA Services</dc:title>
  <dc:creator>KMS Technology, Inc.</dc:creator>
  <cp:lastModifiedBy>Khai Ho</cp:lastModifiedBy>
  <cp:revision>2048</cp:revision>
  <dcterms:created xsi:type="dcterms:W3CDTF">2011-05-06T17:39:44Z</dcterms:created>
  <dcterms:modified xsi:type="dcterms:W3CDTF">2016-04-07T12:17:57Z</dcterms:modified>
</cp:coreProperties>
</file>