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9209-8459-4E15-A024-359606B1B83B}" type="datetimeFigureOut">
              <a:rPr lang="en-US" smtClean="0"/>
              <a:t>2021-06-30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5270-02B0-4052-8477-6283E0D9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Pptx </a:t>
            </a:r>
            <a:r>
              <a:rPr lang="en-US" dirty="0"/>
              <a:t>before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altLang="en-US" sz="6600" dirty="0"/>
              <a:t>4532 8613 9890 7018</a:t>
            </a:r>
            <a:endParaRPr lang="en-US" altLang="en-US" sz="6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7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Pptx before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before update</dc:title>
  <dc:creator>Windows User</dc:creator>
  <cp:lastModifiedBy>thor</cp:lastModifiedBy>
  <cp:revision>2</cp:revision>
  <dcterms:created xsi:type="dcterms:W3CDTF">2021-04-15T13:13:47Z</dcterms:created>
  <dcterms:modified xsi:type="dcterms:W3CDTF">2021-06-30T15:44:09Z</dcterms:modified>
</cp:coreProperties>
</file>