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8" autoAdjust="0"/>
  </p:normalViewPr>
  <p:slideViewPr>
    <p:cSldViewPr>
      <p:cViewPr varScale="1">
        <p:scale>
          <a:sx n="59" d="100"/>
          <a:sy n="59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622A-C303-464C-88AC-FDC64FA6330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414D-302C-4D35-A655-31B5ED2E8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2D set: area, contour length, Euler characteristic</a:t>
            </a:r>
          </a:p>
          <a:p>
            <a:r>
              <a:rPr lang="en-US" dirty="0" smtClean="0"/>
              <a:t>Not all interesting features</a:t>
            </a:r>
            <a:r>
              <a:rPr lang="en-US" baseline="0" dirty="0" smtClean="0"/>
              <a:t> are motion invariant, convex continuous, so we need to extract more from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414D-302C-4D35-A655-31B5ED2E8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Is the input texture and (b)-(d) shows different synthesis stages of the output image. This is akin to putting together a jigsaw puzzle: the pieces are the individual pixels and the fitness between these pieces is determined by the colors of the surrounding neighborhood pixels.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414D-302C-4D35-A655-31B5ED2E8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Synthesis results with different neighborhood sizes. The neighborhood sizes are (a) 5*5 (b)7*7 (c)9*9. All images show are of size 128*128. Note that as the neighborhood size increases the resulting texture quality gets better. Of course the computation cost also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414D-302C-4D35-A655-31B5ED2E8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searching for</a:t>
            </a:r>
            <a:r>
              <a:rPr lang="en-US" baseline="0" dirty="0" smtClean="0"/>
              <a:t> a match for pixel X, the neighborhood vector is constructed that includes the O’s, Q’s, and Y, in scanline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414D-302C-4D35-A655-31B5ED2E8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Texture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Idea: </a:t>
            </a:r>
          </a:p>
          <a:p>
            <a:pPr marL="0" indent="0">
              <a:buNone/>
            </a:pPr>
            <a:r>
              <a:rPr lang="en-US" dirty="0" smtClean="0"/>
              <a:t>    1) MRF method(local and stationary) for texture synthesis is a current ideal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2) “The size of neighborhood window” is the key parameter to quantify the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Function</a:t>
            </a:r>
          </a:p>
          <a:p>
            <a:pPr marL="0" indent="0">
              <a:buNone/>
            </a:pPr>
            <a:r>
              <a:rPr lang="en-US" dirty="0" smtClean="0"/>
              <a:t>To quantitatively ascertain the distribution of distances between different phases.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Minkowski</a:t>
            </a:r>
            <a:r>
              <a:rPr lang="en-US" dirty="0" smtClean="0"/>
              <a:t> </a:t>
            </a:r>
            <a:r>
              <a:rPr lang="en-US" dirty="0" err="1" smtClean="0"/>
              <a:t>functionals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set of topological and geometrical descriptors of material microstructure.</a:t>
            </a:r>
          </a:p>
        </p:txBody>
      </p:sp>
    </p:spTree>
    <p:extLst>
      <p:ext uri="{BB962C8B-B14F-4D97-AF65-F5344CB8AC3E}">
        <p14:creationId xmlns:p14="http://schemas.microsoft.com/office/powerpoint/2010/main" val="3843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Resolution Synthesis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3911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7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Synthesis results with different neighborhood sizes.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000500"/>
            <a:ext cx="5600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2691564"/>
            <a:ext cx="1171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Multiresolution Synthesis Method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53721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2" y="2362200"/>
            <a:ext cx="515381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Algorithm</a:t>
            </a:r>
            <a:br>
              <a:rPr lang="en-US" dirty="0" smtClean="0"/>
            </a:b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40" y="1524000"/>
            <a:ext cx="5349028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419600"/>
            <a:ext cx="5188268" cy="232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7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253</Words>
  <Application>Microsoft Office PowerPoint</Application>
  <PresentationFormat>On-screen Show (4:3)</PresentationFormat>
  <Paragraphs>23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Texture Synthesis</vt:lpstr>
      <vt:lpstr>PowerPoint Presentation</vt:lpstr>
      <vt:lpstr>PowerPoint Presentation</vt:lpstr>
      <vt:lpstr>PowerPoint Presentation</vt:lpstr>
      <vt:lpstr>Single Resolution Synthesis</vt:lpstr>
      <vt:lpstr>PowerPoint Presentation</vt:lpstr>
      <vt:lpstr>PowerPoint Presentation</vt:lpstr>
      <vt:lpstr>Summary of Algorithm Pseudocode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p2admin</dc:creator>
  <cp:lastModifiedBy>p2admin</cp:lastModifiedBy>
  <cp:revision>16</cp:revision>
  <dcterms:created xsi:type="dcterms:W3CDTF">2006-08-16T00:00:00Z</dcterms:created>
  <dcterms:modified xsi:type="dcterms:W3CDTF">2015-09-04T22:30:26Z</dcterms:modified>
</cp:coreProperties>
</file>