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1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E7B-97A1-4E1D-80FD-C01035E50F23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2B2D-B101-4014-BF4E-FADEF4A28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E7B-97A1-4E1D-80FD-C01035E50F23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2B2D-B101-4014-BF4E-FADEF4A28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E7B-97A1-4E1D-80FD-C01035E50F23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2B2D-B101-4014-BF4E-FADEF4A28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E7B-97A1-4E1D-80FD-C01035E50F23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2B2D-B101-4014-BF4E-FADEF4A28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E7B-97A1-4E1D-80FD-C01035E50F23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2B2D-B101-4014-BF4E-FADEF4A28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E7B-97A1-4E1D-80FD-C01035E50F23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2B2D-B101-4014-BF4E-FADEF4A28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E7B-97A1-4E1D-80FD-C01035E50F23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2B2D-B101-4014-BF4E-FADEF4A28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E7B-97A1-4E1D-80FD-C01035E50F23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2B2D-B101-4014-BF4E-FADEF4A28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E7B-97A1-4E1D-80FD-C01035E50F23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2B2D-B101-4014-BF4E-FADEF4A28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E7B-97A1-4E1D-80FD-C01035E50F23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2B2D-B101-4014-BF4E-FADEF4A28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E7B-97A1-4E1D-80FD-C01035E50F23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2B2D-B101-4014-BF4E-FADEF4A28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9FE7B-97A1-4E1D-80FD-C01035E50F23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2B2D-B101-4014-BF4E-FADEF4A28F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47800" y="1600201"/>
            <a:ext cx="1377558" cy="914400"/>
            <a:chOff x="1447800" y="1600200"/>
            <a:chExt cx="2743200" cy="1820891"/>
          </a:xfrm>
        </p:grpSpPr>
        <p:sp>
          <p:nvSpPr>
            <p:cNvPr id="5" name="Rounded Rectangle 4"/>
            <p:cNvSpPr/>
            <p:nvPr/>
          </p:nvSpPr>
          <p:spPr>
            <a:xfrm>
              <a:off x="1447800" y="1600200"/>
              <a:ext cx="2743200" cy="1524000"/>
            </a:xfrm>
            <a:prstGeom prst="roundRect">
              <a:avLst>
                <a:gd name="adj" fmla="val 7610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608826" y="2844561"/>
              <a:ext cx="576530" cy="57653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85870" y="2844561"/>
              <a:ext cx="576530" cy="57653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0400" y="1905000"/>
            <a:ext cx="1371600" cy="643745"/>
            <a:chOff x="1447800" y="4419600"/>
            <a:chExt cx="2743200" cy="1287491"/>
          </a:xfrm>
        </p:grpSpPr>
        <p:sp>
          <p:nvSpPr>
            <p:cNvPr id="8" name="Rounded Rectangle 7"/>
            <p:cNvSpPr/>
            <p:nvPr/>
          </p:nvSpPr>
          <p:spPr>
            <a:xfrm>
              <a:off x="1447800" y="4419600"/>
              <a:ext cx="2743200" cy="990600"/>
            </a:xfrm>
            <a:prstGeom prst="roundRect">
              <a:avLst>
                <a:gd name="adj" fmla="val 7610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08826" y="5130561"/>
              <a:ext cx="576530" cy="57653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5870" y="5130561"/>
              <a:ext cx="576530" cy="57653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371600" y="1524000"/>
            <a:ext cx="1524000" cy="106680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24200" y="1524000"/>
            <a:ext cx="1524000" cy="106680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71600" y="2971800"/>
            <a:ext cx="1524000" cy="106680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447800" y="3028726"/>
            <a:ext cx="1371600" cy="933674"/>
            <a:chOff x="1447800" y="3028726"/>
            <a:chExt cx="1371600" cy="933674"/>
          </a:xfrm>
        </p:grpSpPr>
        <p:sp>
          <p:nvSpPr>
            <p:cNvPr id="16" name="Freeform 15"/>
            <p:cNvSpPr/>
            <p:nvPr/>
          </p:nvSpPr>
          <p:spPr>
            <a:xfrm>
              <a:off x="1447800" y="3028726"/>
              <a:ext cx="1371600" cy="782068"/>
            </a:xfrm>
            <a:custGeom>
              <a:avLst/>
              <a:gdLst>
                <a:gd name="connsiteX0" fmla="*/ 0 w 1371600"/>
                <a:gd name="connsiteY0" fmla="*/ 704849 h 1409700"/>
                <a:gd name="connsiteX1" fmla="*/ 335831 w 1371600"/>
                <a:gd name="connsiteY1" fmla="*/ 98684 h 1409700"/>
                <a:gd name="connsiteX2" fmla="*/ 1035770 w 1371600"/>
                <a:gd name="connsiteY2" fmla="*/ 98685 h 1409700"/>
                <a:gd name="connsiteX3" fmla="*/ 1371599 w 1371600"/>
                <a:gd name="connsiteY3" fmla="*/ 704851 h 1409700"/>
                <a:gd name="connsiteX4" fmla="*/ 685800 w 1371600"/>
                <a:gd name="connsiteY4" fmla="*/ 704850 h 1409700"/>
                <a:gd name="connsiteX5" fmla="*/ 0 w 1371600"/>
                <a:gd name="connsiteY5" fmla="*/ 704849 h 1409700"/>
                <a:gd name="connsiteX0" fmla="*/ 0 w 1379220"/>
                <a:gd name="connsiteY0" fmla="*/ 1442597 h 1442597"/>
                <a:gd name="connsiteX1" fmla="*/ 343451 w 1379220"/>
                <a:gd name="connsiteY1" fmla="*/ 131581 h 1442597"/>
                <a:gd name="connsiteX2" fmla="*/ 1043390 w 1379220"/>
                <a:gd name="connsiteY2" fmla="*/ 131582 h 1442597"/>
                <a:gd name="connsiteX3" fmla="*/ 1379219 w 1379220"/>
                <a:gd name="connsiteY3" fmla="*/ 737748 h 1442597"/>
                <a:gd name="connsiteX4" fmla="*/ 693420 w 1379220"/>
                <a:gd name="connsiteY4" fmla="*/ 737747 h 1442597"/>
                <a:gd name="connsiteX5" fmla="*/ 0 w 1379220"/>
                <a:gd name="connsiteY5" fmla="*/ 1442597 h 1442597"/>
                <a:gd name="connsiteX0" fmla="*/ 0 w 1379220"/>
                <a:gd name="connsiteY0" fmla="*/ 1442595 h 1560072"/>
                <a:gd name="connsiteX1" fmla="*/ 343451 w 1379220"/>
                <a:gd name="connsiteY1" fmla="*/ 131579 h 1560072"/>
                <a:gd name="connsiteX2" fmla="*/ 1043390 w 1379220"/>
                <a:gd name="connsiteY2" fmla="*/ 131580 h 1560072"/>
                <a:gd name="connsiteX3" fmla="*/ 1379219 w 1379220"/>
                <a:gd name="connsiteY3" fmla="*/ 737746 h 1560072"/>
                <a:gd name="connsiteX4" fmla="*/ 685800 w 1379220"/>
                <a:gd name="connsiteY4" fmla="*/ 1442597 h 1560072"/>
                <a:gd name="connsiteX5" fmla="*/ 0 w 1379220"/>
                <a:gd name="connsiteY5" fmla="*/ 1442595 h 1560072"/>
                <a:gd name="connsiteX0" fmla="*/ 0 w 1447801"/>
                <a:gd name="connsiteY0" fmla="*/ 1442597 h 1467331"/>
                <a:gd name="connsiteX1" fmla="*/ 343451 w 1447801"/>
                <a:gd name="connsiteY1" fmla="*/ 131581 h 1467331"/>
                <a:gd name="connsiteX2" fmla="*/ 1043390 w 1447801"/>
                <a:gd name="connsiteY2" fmla="*/ 131582 h 1467331"/>
                <a:gd name="connsiteX3" fmla="*/ 1447800 w 1447801"/>
                <a:gd name="connsiteY3" fmla="*/ 1294208 h 1467331"/>
                <a:gd name="connsiteX4" fmla="*/ 685800 w 1447801"/>
                <a:gd name="connsiteY4" fmla="*/ 1442599 h 1467331"/>
                <a:gd name="connsiteX5" fmla="*/ 0 w 1447801"/>
                <a:gd name="connsiteY5" fmla="*/ 1442597 h 1467331"/>
                <a:gd name="connsiteX0" fmla="*/ 0 w 1447801"/>
                <a:gd name="connsiteY0" fmla="*/ 1442595 h 1467329"/>
                <a:gd name="connsiteX1" fmla="*/ 343451 w 1447801"/>
                <a:gd name="connsiteY1" fmla="*/ 131579 h 1467329"/>
                <a:gd name="connsiteX2" fmla="*/ 1043390 w 1447801"/>
                <a:gd name="connsiteY2" fmla="*/ 131580 h 1467329"/>
                <a:gd name="connsiteX3" fmla="*/ 1447800 w 1447801"/>
                <a:gd name="connsiteY3" fmla="*/ 1294206 h 1467329"/>
                <a:gd name="connsiteX4" fmla="*/ 685800 w 1447801"/>
                <a:gd name="connsiteY4" fmla="*/ 1442597 h 1467329"/>
                <a:gd name="connsiteX5" fmla="*/ 0 w 1447801"/>
                <a:gd name="connsiteY5" fmla="*/ 1442595 h 1467329"/>
                <a:gd name="connsiteX0" fmla="*/ 0 w 1447801"/>
                <a:gd name="connsiteY0" fmla="*/ 1442597 h 1444146"/>
                <a:gd name="connsiteX1" fmla="*/ 343451 w 1447801"/>
                <a:gd name="connsiteY1" fmla="*/ 131581 h 1444146"/>
                <a:gd name="connsiteX2" fmla="*/ 1043390 w 1447801"/>
                <a:gd name="connsiteY2" fmla="*/ 131582 h 1444146"/>
                <a:gd name="connsiteX3" fmla="*/ 1447800 w 1447801"/>
                <a:gd name="connsiteY3" fmla="*/ 1294208 h 1444146"/>
                <a:gd name="connsiteX4" fmla="*/ 685800 w 1447801"/>
                <a:gd name="connsiteY4" fmla="*/ 1442599 h 1444146"/>
                <a:gd name="connsiteX5" fmla="*/ 0 w 1447801"/>
                <a:gd name="connsiteY5" fmla="*/ 1442597 h 1444146"/>
                <a:gd name="connsiteX0" fmla="*/ 0 w 1447801"/>
                <a:gd name="connsiteY0" fmla="*/ 1442595 h 1444144"/>
                <a:gd name="connsiteX1" fmla="*/ 343451 w 1447801"/>
                <a:gd name="connsiteY1" fmla="*/ 131579 h 1444144"/>
                <a:gd name="connsiteX2" fmla="*/ 1043390 w 1447801"/>
                <a:gd name="connsiteY2" fmla="*/ 131580 h 1444144"/>
                <a:gd name="connsiteX3" fmla="*/ 1447800 w 1447801"/>
                <a:gd name="connsiteY3" fmla="*/ 1294206 h 1444144"/>
                <a:gd name="connsiteX4" fmla="*/ 685800 w 1447801"/>
                <a:gd name="connsiteY4" fmla="*/ 1442597 h 1444144"/>
                <a:gd name="connsiteX5" fmla="*/ 0 w 1447801"/>
                <a:gd name="connsiteY5" fmla="*/ 1442595 h 1444144"/>
                <a:gd name="connsiteX0" fmla="*/ 0 w 1371601"/>
                <a:gd name="connsiteY0" fmla="*/ 1442597 h 1444146"/>
                <a:gd name="connsiteX1" fmla="*/ 343451 w 1371601"/>
                <a:gd name="connsiteY1" fmla="*/ 131581 h 1444146"/>
                <a:gd name="connsiteX2" fmla="*/ 1043390 w 1371601"/>
                <a:gd name="connsiteY2" fmla="*/ 131582 h 1444146"/>
                <a:gd name="connsiteX3" fmla="*/ 1371600 w 1371601"/>
                <a:gd name="connsiteY3" fmla="*/ 1442600 h 1444146"/>
                <a:gd name="connsiteX4" fmla="*/ 685800 w 1371601"/>
                <a:gd name="connsiteY4" fmla="*/ 1442599 h 1444146"/>
                <a:gd name="connsiteX5" fmla="*/ 0 w 1371601"/>
                <a:gd name="connsiteY5" fmla="*/ 1442597 h 1444146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42597 h 1444146"/>
                <a:gd name="connsiteX1" fmla="*/ 343451 w 1371601"/>
                <a:gd name="connsiteY1" fmla="*/ 131581 h 1444146"/>
                <a:gd name="connsiteX2" fmla="*/ 1043390 w 1371601"/>
                <a:gd name="connsiteY2" fmla="*/ 131582 h 1444146"/>
                <a:gd name="connsiteX3" fmla="*/ 1371600 w 1371601"/>
                <a:gd name="connsiteY3" fmla="*/ 1442600 h 1444146"/>
                <a:gd name="connsiteX4" fmla="*/ 685800 w 1371601"/>
                <a:gd name="connsiteY4" fmla="*/ 1442599 h 1444146"/>
                <a:gd name="connsiteX5" fmla="*/ 0 w 1371601"/>
                <a:gd name="connsiteY5" fmla="*/ 1442597 h 1444146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521426 h 1522975"/>
                <a:gd name="connsiteX1" fmla="*/ 343451 w 1371601"/>
                <a:gd name="connsiteY1" fmla="*/ 210410 h 1522975"/>
                <a:gd name="connsiteX2" fmla="*/ 1043390 w 1371601"/>
                <a:gd name="connsiteY2" fmla="*/ 210411 h 1522975"/>
                <a:gd name="connsiteX3" fmla="*/ 1371600 w 1371601"/>
                <a:gd name="connsiteY3" fmla="*/ 1521429 h 1522975"/>
                <a:gd name="connsiteX4" fmla="*/ 685800 w 1371601"/>
                <a:gd name="connsiteY4" fmla="*/ 1521428 h 1522975"/>
                <a:gd name="connsiteX5" fmla="*/ 0 w 1371601"/>
                <a:gd name="connsiteY5" fmla="*/ 1521426 h 1522975"/>
                <a:gd name="connsiteX0" fmla="*/ 0 w 1371600"/>
                <a:gd name="connsiteY0" fmla="*/ 1521426 h 1522975"/>
                <a:gd name="connsiteX1" fmla="*/ 343451 w 1371600"/>
                <a:gd name="connsiteY1" fmla="*/ 210410 h 1522975"/>
                <a:gd name="connsiteX2" fmla="*/ 1043390 w 1371600"/>
                <a:gd name="connsiteY2" fmla="*/ 210411 h 1522975"/>
                <a:gd name="connsiteX3" fmla="*/ 1371600 w 1371600"/>
                <a:gd name="connsiteY3" fmla="*/ 1521429 h 1522975"/>
                <a:gd name="connsiteX4" fmla="*/ 685800 w 1371600"/>
                <a:gd name="connsiteY4" fmla="*/ 1521428 h 1522975"/>
                <a:gd name="connsiteX5" fmla="*/ 0 w 1371600"/>
                <a:gd name="connsiteY5" fmla="*/ 1521426 h 152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1522975">
                  <a:moveTo>
                    <a:pt x="0" y="1521426"/>
                  </a:moveTo>
                  <a:cubicBezTo>
                    <a:pt x="0" y="1272613"/>
                    <a:pt x="35245" y="476498"/>
                    <a:pt x="343451" y="210410"/>
                  </a:cubicBezTo>
                  <a:cubicBezTo>
                    <a:pt x="523484" y="74194"/>
                    <a:pt x="865741" y="0"/>
                    <a:pt x="1043390" y="210411"/>
                  </a:cubicBezTo>
                  <a:cubicBezTo>
                    <a:pt x="1275397" y="476500"/>
                    <a:pt x="1366839" y="1031482"/>
                    <a:pt x="1371600" y="1521429"/>
                  </a:cubicBezTo>
                  <a:lnTo>
                    <a:pt x="685800" y="1521428"/>
                  </a:lnTo>
                  <a:cubicBezTo>
                    <a:pt x="356394" y="1522975"/>
                    <a:pt x="293053" y="1513700"/>
                    <a:pt x="0" y="1521426"/>
                  </a:cubicBezTo>
                  <a:close/>
                </a:path>
              </a:pathLst>
            </a:cu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539283" y="3672883"/>
              <a:ext cx="289517" cy="289517"/>
            </a:xfrm>
            <a:prstGeom prst="ellipse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38400" y="3672883"/>
              <a:ext cx="289517" cy="289517"/>
            </a:xfrm>
            <a:prstGeom prst="ellipse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124200" y="2971800"/>
            <a:ext cx="1524000" cy="106680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198019" y="3111402"/>
            <a:ext cx="1383508" cy="870272"/>
            <a:chOff x="3198019" y="3111402"/>
            <a:chExt cx="1383508" cy="870272"/>
          </a:xfrm>
        </p:grpSpPr>
        <p:sp>
          <p:nvSpPr>
            <p:cNvPr id="22" name="Freeform 21"/>
            <p:cNvSpPr/>
            <p:nvPr/>
          </p:nvSpPr>
          <p:spPr>
            <a:xfrm>
              <a:off x="3198019" y="3111402"/>
              <a:ext cx="1383508" cy="718666"/>
            </a:xfrm>
            <a:custGeom>
              <a:avLst/>
              <a:gdLst>
                <a:gd name="connsiteX0" fmla="*/ 0 w 1371600"/>
                <a:gd name="connsiteY0" fmla="*/ 704849 h 1409700"/>
                <a:gd name="connsiteX1" fmla="*/ 335831 w 1371600"/>
                <a:gd name="connsiteY1" fmla="*/ 98684 h 1409700"/>
                <a:gd name="connsiteX2" fmla="*/ 1035770 w 1371600"/>
                <a:gd name="connsiteY2" fmla="*/ 98685 h 1409700"/>
                <a:gd name="connsiteX3" fmla="*/ 1371599 w 1371600"/>
                <a:gd name="connsiteY3" fmla="*/ 704851 h 1409700"/>
                <a:gd name="connsiteX4" fmla="*/ 685800 w 1371600"/>
                <a:gd name="connsiteY4" fmla="*/ 704850 h 1409700"/>
                <a:gd name="connsiteX5" fmla="*/ 0 w 1371600"/>
                <a:gd name="connsiteY5" fmla="*/ 704849 h 1409700"/>
                <a:gd name="connsiteX0" fmla="*/ 0 w 1379220"/>
                <a:gd name="connsiteY0" fmla="*/ 1442597 h 1442597"/>
                <a:gd name="connsiteX1" fmla="*/ 343451 w 1379220"/>
                <a:gd name="connsiteY1" fmla="*/ 131581 h 1442597"/>
                <a:gd name="connsiteX2" fmla="*/ 1043390 w 1379220"/>
                <a:gd name="connsiteY2" fmla="*/ 131582 h 1442597"/>
                <a:gd name="connsiteX3" fmla="*/ 1379219 w 1379220"/>
                <a:gd name="connsiteY3" fmla="*/ 737748 h 1442597"/>
                <a:gd name="connsiteX4" fmla="*/ 693420 w 1379220"/>
                <a:gd name="connsiteY4" fmla="*/ 737747 h 1442597"/>
                <a:gd name="connsiteX5" fmla="*/ 0 w 1379220"/>
                <a:gd name="connsiteY5" fmla="*/ 1442597 h 1442597"/>
                <a:gd name="connsiteX0" fmla="*/ 0 w 1379220"/>
                <a:gd name="connsiteY0" fmla="*/ 1442595 h 1560072"/>
                <a:gd name="connsiteX1" fmla="*/ 343451 w 1379220"/>
                <a:gd name="connsiteY1" fmla="*/ 131579 h 1560072"/>
                <a:gd name="connsiteX2" fmla="*/ 1043390 w 1379220"/>
                <a:gd name="connsiteY2" fmla="*/ 131580 h 1560072"/>
                <a:gd name="connsiteX3" fmla="*/ 1379219 w 1379220"/>
                <a:gd name="connsiteY3" fmla="*/ 737746 h 1560072"/>
                <a:gd name="connsiteX4" fmla="*/ 685800 w 1379220"/>
                <a:gd name="connsiteY4" fmla="*/ 1442597 h 1560072"/>
                <a:gd name="connsiteX5" fmla="*/ 0 w 1379220"/>
                <a:gd name="connsiteY5" fmla="*/ 1442595 h 1560072"/>
                <a:gd name="connsiteX0" fmla="*/ 0 w 1447801"/>
                <a:gd name="connsiteY0" fmla="*/ 1442597 h 1467331"/>
                <a:gd name="connsiteX1" fmla="*/ 343451 w 1447801"/>
                <a:gd name="connsiteY1" fmla="*/ 131581 h 1467331"/>
                <a:gd name="connsiteX2" fmla="*/ 1043390 w 1447801"/>
                <a:gd name="connsiteY2" fmla="*/ 131582 h 1467331"/>
                <a:gd name="connsiteX3" fmla="*/ 1447800 w 1447801"/>
                <a:gd name="connsiteY3" fmla="*/ 1294208 h 1467331"/>
                <a:gd name="connsiteX4" fmla="*/ 685800 w 1447801"/>
                <a:gd name="connsiteY4" fmla="*/ 1442599 h 1467331"/>
                <a:gd name="connsiteX5" fmla="*/ 0 w 1447801"/>
                <a:gd name="connsiteY5" fmla="*/ 1442597 h 1467331"/>
                <a:gd name="connsiteX0" fmla="*/ 0 w 1447801"/>
                <a:gd name="connsiteY0" fmla="*/ 1442595 h 1467329"/>
                <a:gd name="connsiteX1" fmla="*/ 343451 w 1447801"/>
                <a:gd name="connsiteY1" fmla="*/ 131579 h 1467329"/>
                <a:gd name="connsiteX2" fmla="*/ 1043390 w 1447801"/>
                <a:gd name="connsiteY2" fmla="*/ 131580 h 1467329"/>
                <a:gd name="connsiteX3" fmla="*/ 1447800 w 1447801"/>
                <a:gd name="connsiteY3" fmla="*/ 1294206 h 1467329"/>
                <a:gd name="connsiteX4" fmla="*/ 685800 w 1447801"/>
                <a:gd name="connsiteY4" fmla="*/ 1442597 h 1467329"/>
                <a:gd name="connsiteX5" fmla="*/ 0 w 1447801"/>
                <a:gd name="connsiteY5" fmla="*/ 1442595 h 1467329"/>
                <a:gd name="connsiteX0" fmla="*/ 0 w 1447801"/>
                <a:gd name="connsiteY0" fmla="*/ 1442597 h 1444146"/>
                <a:gd name="connsiteX1" fmla="*/ 343451 w 1447801"/>
                <a:gd name="connsiteY1" fmla="*/ 131581 h 1444146"/>
                <a:gd name="connsiteX2" fmla="*/ 1043390 w 1447801"/>
                <a:gd name="connsiteY2" fmla="*/ 131582 h 1444146"/>
                <a:gd name="connsiteX3" fmla="*/ 1447800 w 1447801"/>
                <a:gd name="connsiteY3" fmla="*/ 1294208 h 1444146"/>
                <a:gd name="connsiteX4" fmla="*/ 685800 w 1447801"/>
                <a:gd name="connsiteY4" fmla="*/ 1442599 h 1444146"/>
                <a:gd name="connsiteX5" fmla="*/ 0 w 1447801"/>
                <a:gd name="connsiteY5" fmla="*/ 1442597 h 1444146"/>
                <a:gd name="connsiteX0" fmla="*/ 0 w 1447801"/>
                <a:gd name="connsiteY0" fmla="*/ 1442595 h 1444144"/>
                <a:gd name="connsiteX1" fmla="*/ 343451 w 1447801"/>
                <a:gd name="connsiteY1" fmla="*/ 131579 h 1444144"/>
                <a:gd name="connsiteX2" fmla="*/ 1043390 w 1447801"/>
                <a:gd name="connsiteY2" fmla="*/ 131580 h 1444144"/>
                <a:gd name="connsiteX3" fmla="*/ 1447800 w 1447801"/>
                <a:gd name="connsiteY3" fmla="*/ 1294206 h 1444144"/>
                <a:gd name="connsiteX4" fmla="*/ 685800 w 1447801"/>
                <a:gd name="connsiteY4" fmla="*/ 1442597 h 1444144"/>
                <a:gd name="connsiteX5" fmla="*/ 0 w 1447801"/>
                <a:gd name="connsiteY5" fmla="*/ 1442595 h 1444144"/>
                <a:gd name="connsiteX0" fmla="*/ 0 w 1371601"/>
                <a:gd name="connsiteY0" fmla="*/ 1442597 h 1444146"/>
                <a:gd name="connsiteX1" fmla="*/ 343451 w 1371601"/>
                <a:gd name="connsiteY1" fmla="*/ 131581 h 1444146"/>
                <a:gd name="connsiteX2" fmla="*/ 1043390 w 1371601"/>
                <a:gd name="connsiteY2" fmla="*/ 131582 h 1444146"/>
                <a:gd name="connsiteX3" fmla="*/ 1371600 w 1371601"/>
                <a:gd name="connsiteY3" fmla="*/ 1442600 h 1444146"/>
                <a:gd name="connsiteX4" fmla="*/ 685800 w 1371601"/>
                <a:gd name="connsiteY4" fmla="*/ 1442599 h 1444146"/>
                <a:gd name="connsiteX5" fmla="*/ 0 w 1371601"/>
                <a:gd name="connsiteY5" fmla="*/ 1442597 h 1444146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42597 h 1444146"/>
                <a:gd name="connsiteX1" fmla="*/ 343451 w 1371601"/>
                <a:gd name="connsiteY1" fmla="*/ 131581 h 1444146"/>
                <a:gd name="connsiteX2" fmla="*/ 1043390 w 1371601"/>
                <a:gd name="connsiteY2" fmla="*/ 131582 h 1444146"/>
                <a:gd name="connsiteX3" fmla="*/ 1371600 w 1371601"/>
                <a:gd name="connsiteY3" fmla="*/ 1442600 h 1444146"/>
                <a:gd name="connsiteX4" fmla="*/ 685800 w 1371601"/>
                <a:gd name="connsiteY4" fmla="*/ 1442599 h 1444146"/>
                <a:gd name="connsiteX5" fmla="*/ 0 w 1371601"/>
                <a:gd name="connsiteY5" fmla="*/ 1442597 h 1444146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521426 h 1522975"/>
                <a:gd name="connsiteX1" fmla="*/ 343451 w 1371601"/>
                <a:gd name="connsiteY1" fmla="*/ 210410 h 1522975"/>
                <a:gd name="connsiteX2" fmla="*/ 1043390 w 1371601"/>
                <a:gd name="connsiteY2" fmla="*/ 210411 h 1522975"/>
                <a:gd name="connsiteX3" fmla="*/ 1371600 w 1371601"/>
                <a:gd name="connsiteY3" fmla="*/ 1521429 h 1522975"/>
                <a:gd name="connsiteX4" fmla="*/ 685800 w 1371601"/>
                <a:gd name="connsiteY4" fmla="*/ 1521428 h 1522975"/>
                <a:gd name="connsiteX5" fmla="*/ 0 w 1371601"/>
                <a:gd name="connsiteY5" fmla="*/ 1521426 h 1522975"/>
                <a:gd name="connsiteX0" fmla="*/ 0 w 1371600"/>
                <a:gd name="connsiteY0" fmla="*/ 1521426 h 1522975"/>
                <a:gd name="connsiteX1" fmla="*/ 343451 w 1371600"/>
                <a:gd name="connsiteY1" fmla="*/ 210410 h 1522975"/>
                <a:gd name="connsiteX2" fmla="*/ 1043390 w 1371600"/>
                <a:gd name="connsiteY2" fmla="*/ 210411 h 1522975"/>
                <a:gd name="connsiteX3" fmla="*/ 1371600 w 1371600"/>
                <a:gd name="connsiteY3" fmla="*/ 1521429 h 1522975"/>
                <a:gd name="connsiteX4" fmla="*/ 685800 w 1371600"/>
                <a:gd name="connsiteY4" fmla="*/ 1521428 h 1522975"/>
                <a:gd name="connsiteX5" fmla="*/ 0 w 1371600"/>
                <a:gd name="connsiteY5" fmla="*/ 1521426 h 1522975"/>
                <a:gd name="connsiteX0" fmla="*/ 3406 w 1375006"/>
                <a:gd name="connsiteY0" fmla="*/ 1521426 h 1522975"/>
                <a:gd name="connsiteX1" fmla="*/ 308206 w 1375006"/>
                <a:gd name="connsiteY1" fmla="*/ 741948 h 1522975"/>
                <a:gd name="connsiteX2" fmla="*/ 1046796 w 1375006"/>
                <a:gd name="connsiteY2" fmla="*/ 210411 h 1522975"/>
                <a:gd name="connsiteX3" fmla="*/ 1375006 w 1375006"/>
                <a:gd name="connsiteY3" fmla="*/ 1521429 h 1522975"/>
                <a:gd name="connsiteX4" fmla="*/ 689206 w 1375006"/>
                <a:gd name="connsiteY4" fmla="*/ 1521428 h 1522975"/>
                <a:gd name="connsiteX5" fmla="*/ 3406 w 1375006"/>
                <a:gd name="connsiteY5" fmla="*/ 1521426 h 1522975"/>
                <a:gd name="connsiteX0" fmla="*/ 0 w 1371600"/>
                <a:gd name="connsiteY0" fmla="*/ 1521426 h 1522975"/>
                <a:gd name="connsiteX1" fmla="*/ 304800 w 1371600"/>
                <a:gd name="connsiteY1" fmla="*/ 741948 h 1522975"/>
                <a:gd name="connsiteX2" fmla="*/ 1043390 w 1371600"/>
                <a:gd name="connsiteY2" fmla="*/ 210411 h 1522975"/>
                <a:gd name="connsiteX3" fmla="*/ 1371600 w 1371600"/>
                <a:gd name="connsiteY3" fmla="*/ 1521429 h 1522975"/>
                <a:gd name="connsiteX4" fmla="*/ 685800 w 1371600"/>
                <a:gd name="connsiteY4" fmla="*/ 1521428 h 1522975"/>
                <a:gd name="connsiteX5" fmla="*/ 0 w 1371600"/>
                <a:gd name="connsiteY5" fmla="*/ 1521426 h 1522975"/>
                <a:gd name="connsiteX0" fmla="*/ 2381 w 1373981"/>
                <a:gd name="connsiteY0" fmla="*/ 1521426 h 1522975"/>
                <a:gd name="connsiteX1" fmla="*/ 307181 w 1373981"/>
                <a:gd name="connsiteY1" fmla="*/ 741948 h 1522975"/>
                <a:gd name="connsiteX2" fmla="*/ 1045771 w 1373981"/>
                <a:gd name="connsiteY2" fmla="*/ 210411 h 1522975"/>
                <a:gd name="connsiteX3" fmla="*/ 1373981 w 1373981"/>
                <a:gd name="connsiteY3" fmla="*/ 1521429 h 1522975"/>
                <a:gd name="connsiteX4" fmla="*/ 688181 w 1373981"/>
                <a:gd name="connsiteY4" fmla="*/ 1521428 h 1522975"/>
                <a:gd name="connsiteX5" fmla="*/ 2381 w 1373981"/>
                <a:gd name="connsiteY5" fmla="*/ 1521426 h 1522975"/>
                <a:gd name="connsiteX0" fmla="*/ 2381 w 1373981"/>
                <a:gd name="connsiteY0" fmla="*/ 1335939 h 1337488"/>
                <a:gd name="connsiteX1" fmla="*/ 307181 w 1373981"/>
                <a:gd name="connsiteY1" fmla="*/ 556461 h 1337488"/>
                <a:gd name="connsiteX2" fmla="*/ 1045771 w 1373981"/>
                <a:gd name="connsiteY2" fmla="*/ 24924 h 1337488"/>
                <a:gd name="connsiteX3" fmla="*/ 1373981 w 1373981"/>
                <a:gd name="connsiteY3" fmla="*/ 1335942 h 1337488"/>
                <a:gd name="connsiteX4" fmla="*/ 688181 w 1373981"/>
                <a:gd name="connsiteY4" fmla="*/ 1335941 h 1337488"/>
                <a:gd name="connsiteX5" fmla="*/ 2381 w 1373981"/>
                <a:gd name="connsiteY5" fmla="*/ 1335939 h 1337488"/>
                <a:gd name="connsiteX0" fmla="*/ 2381 w 1373981"/>
                <a:gd name="connsiteY0" fmla="*/ 1335939 h 1337488"/>
                <a:gd name="connsiteX1" fmla="*/ 307181 w 1373981"/>
                <a:gd name="connsiteY1" fmla="*/ 556461 h 1337488"/>
                <a:gd name="connsiteX2" fmla="*/ 1045771 w 1373981"/>
                <a:gd name="connsiteY2" fmla="*/ 24924 h 1337488"/>
                <a:gd name="connsiteX3" fmla="*/ 1373981 w 1373981"/>
                <a:gd name="connsiteY3" fmla="*/ 1335942 h 1337488"/>
                <a:gd name="connsiteX4" fmla="*/ 688181 w 1373981"/>
                <a:gd name="connsiteY4" fmla="*/ 1335941 h 1337488"/>
                <a:gd name="connsiteX5" fmla="*/ 2381 w 1373981"/>
                <a:gd name="connsiteY5" fmla="*/ 1335939 h 1337488"/>
                <a:gd name="connsiteX0" fmla="*/ 2381 w 1383508"/>
                <a:gd name="connsiteY0" fmla="*/ 1335939 h 1337488"/>
                <a:gd name="connsiteX1" fmla="*/ 307181 w 1383508"/>
                <a:gd name="connsiteY1" fmla="*/ 556461 h 1337488"/>
                <a:gd name="connsiteX2" fmla="*/ 1045771 w 1383508"/>
                <a:gd name="connsiteY2" fmla="*/ 24924 h 1337488"/>
                <a:gd name="connsiteX3" fmla="*/ 1373981 w 1383508"/>
                <a:gd name="connsiteY3" fmla="*/ 1335942 h 1337488"/>
                <a:gd name="connsiteX4" fmla="*/ 688181 w 1383508"/>
                <a:gd name="connsiteY4" fmla="*/ 1335941 h 1337488"/>
                <a:gd name="connsiteX5" fmla="*/ 2381 w 1383508"/>
                <a:gd name="connsiteY5" fmla="*/ 1335939 h 1337488"/>
                <a:gd name="connsiteX0" fmla="*/ 2381 w 1383508"/>
                <a:gd name="connsiteY0" fmla="*/ 1335939 h 1337488"/>
                <a:gd name="connsiteX1" fmla="*/ 307181 w 1383508"/>
                <a:gd name="connsiteY1" fmla="*/ 556461 h 1337488"/>
                <a:gd name="connsiteX2" fmla="*/ 1045771 w 1383508"/>
                <a:gd name="connsiteY2" fmla="*/ 24924 h 1337488"/>
                <a:gd name="connsiteX3" fmla="*/ 1373981 w 1383508"/>
                <a:gd name="connsiteY3" fmla="*/ 1335942 h 1337488"/>
                <a:gd name="connsiteX4" fmla="*/ 688181 w 1383508"/>
                <a:gd name="connsiteY4" fmla="*/ 1335941 h 1337488"/>
                <a:gd name="connsiteX5" fmla="*/ 2381 w 1383508"/>
                <a:gd name="connsiteY5" fmla="*/ 1335939 h 1337488"/>
                <a:gd name="connsiteX0" fmla="*/ 2381 w 1383508"/>
                <a:gd name="connsiteY0" fmla="*/ 1335939 h 1337488"/>
                <a:gd name="connsiteX1" fmla="*/ 307181 w 1383508"/>
                <a:gd name="connsiteY1" fmla="*/ 556461 h 1337488"/>
                <a:gd name="connsiteX2" fmla="*/ 1045771 w 1383508"/>
                <a:gd name="connsiteY2" fmla="*/ 24924 h 1337488"/>
                <a:gd name="connsiteX3" fmla="*/ 1373981 w 1383508"/>
                <a:gd name="connsiteY3" fmla="*/ 1335942 h 1337488"/>
                <a:gd name="connsiteX4" fmla="*/ 688181 w 1383508"/>
                <a:gd name="connsiteY4" fmla="*/ 1335941 h 1337488"/>
                <a:gd name="connsiteX5" fmla="*/ 2381 w 1383508"/>
                <a:gd name="connsiteY5" fmla="*/ 1335939 h 1337488"/>
                <a:gd name="connsiteX0" fmla="*/ 2381 w 1383508"/>
                <a:gd name="connsiteY0" fmla="*/ 1397961 h 1399510"/>
                <a:gd name="connsiteX1" fmla="*/ 307181 w 1383508"/>
                <a:gd name="connsiteY1" fmla="*/ 618483 h 1399510"/>
                <a:gd name="connsiteX2" fmla="*/ 992981 w 1383508"/>
                <a:gd name="connsiteY2" fmla="*/ 24925 h 1399510"/>
                <a:gd name="connsiteX3" fmla="*/ 1373981 w 1383508"/>
                <a:gd name="connsiteY3" fmla="*/ 1397964 h 1399510"/>
                <a:gd name="connsiteX4" fmla="*/ 688181 w 1383508"/>
                <a:gd name="connsiteY4" fmla="*/ 1397963 h 1399510"/>
                <a:gd name="connsiteX5" fmla="*/ 2381 w 1383508"/>
                <a:gd name="connsiteY5" fmla="*/ 1397961 h 1399510"/>
                <a:gd name="connsiteX0" fmla="*/ 2381 w 1383508"/>
                <a:gd name="connsiteY0" fmla="*/ 1397959 h 1399508"/>
                <a:gd name="connsiteX1" fmla="*/ 230981 w 1383508"/>
                <a:gd name="connsiteY1" fmla="*/ 470093 h 1399508"/>
                <a:gd name="connsiteX2" fmla="*/ 992981 w 1383508"/>
                <a:gd name="connsiteY2" fmla="*/ 24923 h 1399508"/>
                <a:gd name="connsiteX3" fmla="*/ 1373981 w 1383508"/>
                <a:gd name="connsiteY3" fmla="*/ 1397962 h 1399508"/>
                <a:gd name="connsiteX4" fmla="*/ 688181 w 1383508"/>
                <a:gd name="connsiteY4" fmla="*/ 1397961 h 1399508"/>
                <a:gd name="connsiteX5" fmla="*/ 2381 w 1383508"/>
                <a:gd name="connsiteY5" fmla="*/ 1397959 h 139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508" h="1399508">
                  <a:moveTo>
                    <a:pt x="2381" y="1397959"/>
                  </a:moveTo>
                  <a:cubicBezTo>
                    <a:pt x="0" y="1255802"/>
                    <a:pt x="194237" y="550694"/>
                    <a:pt x="230981" y="470093"/>
                  </a:cubicBezTo>
                  <a:cubicBezTo>
                    <a:pt x="308620" y="426622"/>
                    <a:pt x="993926" y="-1"/>
                    <a:pt x="992981" y="24923"/>
                  </a:cubicBezTo>
                  <a:cubicBezTo>
                    <a:pt x="989244" y="54516"/>
                    <a:pt x="1383508" y="1274353"/>
                    <a:pt x="1373981" y="1397962"/>
                  </a:cubicBezTo>
                  <a:lnTo>
                    <a:pt x="688181" y="1397961"/>
                  </a:lnTo>
                  <a:cubicBezTo>
                    <a:pt x="358775" y="1399508"/>
                    <a:pt x="295434" y="1390233"/>
                    <a:pt x="2381" y="1397959"/>
                  </a:cubicBezTo>
                  <a:close/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1883" y="3692157"/>
              <a:ext cx="289517" cy="28951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3692157"/>
              <a:ext cx="289517" cy="28951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371600" y="4419600"/>
            <a:ext cx="1524000" cy="106680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408510" y="4766370"/>
            <a:ext cx="1461691" cy="643830"/>
            <a:chOff x="1408510" y="4766370"/>
            <a:chExt cx="1461691" cy="643830"/>
          </a:xfrm>
        </p:grpSpPr>
        <p:sp>
          <p:nvSpPr>
            <p:cNvPr id="28" name="Freeform 27"/>
            <p:cNvSpPr/>
            <p:nvPr/>
          </p:nvSpPr>
          <p:spPr>
            <a:xfrm>
              <a:off x="1408510" y="4766370"/>
              <a:ext cx="1461691" cy="492224"/>
            </a:xfrm>
            <a:custGeom>
              <a:avLst/>
              <a:gdLst>
                <a:gd name="connsiteX0" fmla="*/ 0 w 1371600"/>
                <a:gd name="connsiteY0" fmla="*/ 704849 h 1409700"/>
                <a:gd name="connsiteX1" fmla="*/ 335831 w 1371600"/>
                <a:gd name="connsiteY1" fmla="*/ 98684 h 1409700"/>
                <a:gd name="connsiteX2" fmla="*/ 1035770 w 1371600"/>
                <a:gd name="connsiteY2" fmla="*/ 98685 h 1409700"/>
                <a:gd name="connsiteX3" fmla="*/ 1371599 w 1371600"/>
                <a:gd name="connsiteY3" fmla="*/ 704851 h 1409700"/>
                <a:gd name="connsiteX4" fmla="*/ 685800 w 1371600"/>
                <a:gd name="connsiteY4" fmla="*/ 704850 h 1409700"/>
                <a:gd name="connsiteX5" fmla="*/ 0 w 1371600"/>
                <a:gd name="connsiteY5" fmla="*/ 704849 h 1409700"/>
                <a:gd name="connsiteX0" fmla="*/ 0 w 1379220"/>
                <a:gd name="connsiteY0" fmla="*/ 1442597 h 1442597"/>
                <a:gd name="connsiteX1" fmla="*/ 343451 w 1379220"/>
                <a:gd name="connsiteY1" fmla="*/ 131581 h 1442597"/>
                <a:gd name="connsiteX2" fmla="*/ 1043390 w 1379220"/>
                <a:gd name="connsiteY2" fmla="*/ 131582 h 1442597"/>
                <a:gd name="connsiteX3" fmla="*/ 1379219 w 1379220"/>
                <a:gd name="connsiteY3" fmla="*/ 737748 h 1442597"/>
                <a:gd name="connsiteX4" fmla="*/ 693420 w 1379220"/>
                <a:gd name="connsiteY4" fmla="*/ 737747 h 1442597"/>
                <a:gd name="connsiteX5" fmla="*/ 0 w 1379220"/>
                <a:gd name="connsiteY5" fmla="*/ 1442597 h 1442597"/>
                <a:gd name="connsiteX0" fmla="*/ 0 w 1379220"/>
                <a:gd name="connsiteY0" fmla="*/ 1442595 h 1560072"/>
                <a:gd name="connsiteX1" fmla="*/ 343451 w 1379220"/>
                <a:gd name="connsiteY1" fmla="*/ 131579 h 1560072"/>
                <a:gd name="connsiteX2" fmla="*/ 1043390 w 1379220"/>
                <a:gd name="connsiteY2" fmla="*/ 131580 h 1560072"/>
                <a:gd name="connsiteX3" fmla="*/ 1379219 w 1379220"/>
                <a:gd name="connsiteY3" fmla="*/ 737746 h 1560072"/>
                <a:gd name="connsiteX4" fmla="*/ 685800 w 1379220"/>
                <a:gd name="connsiteY4" fmla="*/ 1442597 h 1560072"/>
                <a:gd name="connsiteX5" fmla="*/ 0 w 1379220"/>
                <a:gd name="connsiteY5" fmla="*/ 1442595 h 1560072"/>
                <a:gd name="connsiteX0" fmla="*/ 0 w 1447801"/>
                <a:gd name="connsiteY0" fmla="*/ 1442597 h 1467331"/>
                <a:gd name="connsiteX1" fmla="*/ 343451 w 1447801"/>
                <a:gd name="connsiteY1" fmla="*/ 131581 h 1467331"/>
                <a:gd name="connsiteX2" fmla="*/ 1043390 w 1447801"/>
                <a:gd name="connsiteY2" fmla="*/ 131582 h 1467331"/>
                <a:gd name="connsiteX3" fmla="*/ 1447800 w 1447801"/>
                <a:gd name="connsiteY3" fmla="*/ 1294208 h 1467331"/>
                <a:gd name="connsiteX4" fmla="*/ 685800 w 1447801"/>
                <a:gd name="connsiteY4" fmla="*/ 1442599 h 1467331"/>
                <a:gd name="connsiteX5" fmla="*/ 0 w 1447801"/>
                <a:gd name="connsiteY5" fmla="*/ 1442597 h 1467331"/>
                <a:gd name="connsiteX0" fmla="*/ 0 w 1447801"/>
                <a:gd name="connsiteY0" fmla="*/ 1442595 h 1467329"/>
                <a:gd name="connsiteX1" fmla="*/ 343451 w 1447801"/>
                <a:gd name="connsiteY1" fmla="*/ 131579 h 1467329"/>
                <a:gd name="connsiteX2" fmla="*/ 1043390 w 1447801"/>
                <a:gd name="connsiteY2" fmla="*/ 131580 h 1467329"/>
                <a:gd name="connsiteX3" fmla="*/ 1447800 w 1447801"/>
                <a:gd name="connsiteY3" fmla="*/ 1294206 h 1467329"/>
                <a:gd name="connsiteX4" fmla="*/ 685800 w 1447801"/>
                <a:gd name="connsiteY4" fmla="*/ 1442597 h 1467329"/>
                <a:gd name="connsiteX5" fmla="*/ 0 w 1447801"/>
                <a:gd name="connsiteY5" fmla="*/ 1442595 h 1467329"/>
                <a:gd name="connsiteX0" fmla="*/ 0 w 1447801"/>
                <a:gd name="connsiteY0" fmla="*/ 1442597 h 1444146"/>
                <a:gd name="connsiteX1" fmla="*/ 343451 w 1447801"/>
                <a:gd name="connsiteY1" fmla="*/ 131581 h 1444146"/>
                <a:gd name="connsiteX2" fmla="*/ 1043390 w 1447801"/>
                <a:gd name="connsiteY2" fmla="*/ 131582 h 1444146"/>
                <a:gd name="connsiteX3" fmla="*/ 1447800 w 1447801"/>
                <a:gd name="connsiteY3" fmla="*/ 1294208 h 1444146"/>
                <a:gd name="connsiteX4" fmla="*/ 685800 w 1447801"/>
                <a:gd name="connsiteY4" fmla="*/ 1442599 h 1444146"/>
                <a:gd name="connsiteX5" fmla="*/ 0 w 1447801"/>
                <a:gd name="connsiteY5" fmla="*/ 1442597 h 1444146"/>
                <a:gd name="connsiteX0" fmla="*/ 0 w 1447801"/>
                <a:gd name="connsiteY0" fmla="*/ 1442595 h 1444144"/>
                <a:gd name="connsiteX1" fmla="*/ 343451 w 1447801"/>
                <a:gd name="connsiteY1" fmla="*/ 131579 h 1444144"/>
                <a:gd name="connsiteX2" fmla="*/ 1043390 w 1447801"/>
                <a:gd name="connsiteY2" fmla="*/ 131580 h 1444144"/>
                <a:gd name="connsiteX3" fmla="*/ 1447800 w 1447801"/>
                <a:gd name="connsiteY3" fmla="*/ 1294206 h 1444144"/>
                <a:gd name="connsiteX4" fmla="*/ 685800 w 1447801"/>
                <a:gd name="connsiteY4" fmla="*/ 1442597 h 1444144"/>
                <a:gd name="connsiteX5" fmla="*/ 0 w 1447801"/>
                <a:gd name="connsiteY5" fmla="*/ 1442595 h 1444144"/>
                <a:gd name="connsiteX0" fmla="*/ 0 w 1371601"/>
                <a:gd name="connsiteY0" fmla="*/ 1442597 h 1444146"/>
                <a:gd name="connsiteX1" fmla="*/ 343451 w 1371601"/>
                <a:gd name="connsiteY1" fmla="*/ 131581 h 1444146"/>
                <a:gd name="connsiteX2" fmla="*/ 1043390 w 1371601"/>
                <a:gd name="connsiteY2" fmla="*/ 131582 h 1444146"/>
                <a:gd name="connsiteX3" fmla="*/ 1371600 w 1371601"/>
                <a:gd name="connsiteY3" fmla="*/ 1442600 h 1444146"/>
                <a:gd name="connsiteX4" fmla="*/ 685800 w 1371601"/>
                <a:gd name="connsiteY4" fmla="*/ 1442599 h 1444146"/>
                <a:gd name="connsiteX5" fmla="*/ 0 w 1371601"/>
                <a:gd name="connsiteY5" fmla="*/ 1442597 h 1444146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42597 h 1444146"/>
                <a:gd name="connsiteX1" fmla="*/ 343451 w 1371601"/>
                <a:gd name="connsiteY1" fmla="*/ 131581 h 1444146"/>
                <a:gd name="connsiteX2" fmla="*/ 1043390 w 1371601"/>
                <a:gd name="connsiteY2" fmla="*/ 131582 h 1444146"/>
                <a:gd name="connsiteX3" fmla="*/ 1371600 w 1371601"/>
                <a:gd name="connsiteY3" fmla="*/ 1442600 h 1444146"/>
                <a:gd name="connsiteX4" fmla="*/ 685800 w 1371601"/>
                <a:gd name="connsiteY4" fmla="*/ 1442599 h 1444146"/>
                <a:gd name="connsiteX5" fmla="*/ 0 w 1371601"/>
                <a:gd name="connsiteY5" fmla="*/ 1442597 h 1444146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521426 h 1522975"/>
                <a:gd name="connsiteX1" fmla="*/ 343451 w 1371601"/>
                <a:gd name="connsiteY1" fmla="*/ 210410 h 1522975"/>
                <a:gd name="connsiteX2" fmla="*/ 1043390 w 1371601"/>
                <a:gd name="connsiteY2" fmla="*/ 210411 h 1522975"/>
                <a:gd name="connsiteX3" fmla="*/ 1371600 w 1371601"/>
                <a:gd name="connsiteY3" fmla="*/ 1521429 h 1522975"/>
                <a:gd name="connsiteX4" fmla="*/ 685800 w 1371601"/>
                <a:gd name="connsiteY4" fmla="*/ 1521428 h 1522975"/>
                <a:gd name="connsiteX5" fmla="*/ 0 w 1371601"/>
                <a:gd name="connsiteY5" fmla="*/ 1521426 h 1522975"/>
                <a:gd name="connsiteX0" fmla="*/ 0 w 1371600"/>
                <a:gd name="connsiteY0" fmla="*/ 1521426 h 1522975"/>
                <a:gd name="connsiteX1" fmla="*/ 343451 w 1371600"/>
                <a:gd name="connsiteY1" fmla="*/ 210410 h 1522975"/>
                <a:gd name="connsiteX2" fmla="*/ 1043390 w 1371600"/>
                <a:gd name="connsiteY2" fmla="*/ 210411 h 1522975"/>
                <a:gd name="connsiteX3" fmla="*/ 1371600 w 1371600"/>
                <a:gd name="connsiteY3" fmla="*/ 1521429 h 1522975"/>
                <a:gd name="connsiteX4" fmla="*/ 685800 w 1371600"/>
                <a:gd name="connsiteY4" fmla="*/ 1521428 h 1522975"/>
                <a:gd name="connsiteX5" fmla="*/ 0 w 1371600"/>
                <a:gd name="connsiteY5" fmla="*/ 1521426 h 1522975"/>
                <a:gd name="connsiteX0" fmla="*/ 3406 w 1375006"/>
                <a:gd name="connsiteY0" fmla="*/ 1521426 h 1522975"/>
                <a:gd name="connsiteX1" fmla="*/ 308206 w 1375006"/>
                <a:gd name="connsiteY1" fmla="*/ 631092 h 1522975"/>
                <a:gd name="connsiteX2" fmla="*/ 1046796 w 1375006"/>
                <a:gd name="connsiteY2" fmla="*/ 210411 h 1522975"/>
                <a:gd name="connsiteX3" fmla="*/ 1375006 w 1375006"/>
                <a:gd name="connsiteY3" fmla="*/ 1521429 h 1522975"/>
                <a:gd name="connsiteX4" fmla="*/ 689206 w 1375006"/>
                <a:gd name="connsiteY4" fmla="*/ 1521428 h 1522975"/>
                <a:gd name="connsiteX5" fmla="*/ 3406 w 1375006"/>
                <a:gd name="connsiteY5" fmla="*/ 1521426 h 1522975"/>
                <a:gd name="connsiteX0" fmla="*/ 0 w 1371600"/>
                <a:gd name="connsiteY0" fmla="*/ 1521426 h 1522975"/>
                <a:gd name="connsiteX1" fmla="*/ 304800 w 1371600"/>
                <a:gd name="connsiteY1" fmla="*/ 631092 h 1522975"/>
                <a:gd name="connsiteX2" fmla="*/ 1043390 w 1371600"/>
                <a:gd name="connsiteY2" fmla="*/ 210411 h 1522975"/>
                <a:gd name="connsiteX3" fmla="*/ 1371600 w 1371600"/>
                <a:gd name="connsiteY3" fmla="*/ 1521429 h 1522975"/>
                <a:gd name="connsiteX4" fmla="*/ 685800 w 1371600"/>
                <a:gd name="connsiteY4" fmla="*/ 1521428 h 1522975"/>
                <a:gd name="connsiteX5" fmla="*/ 0 w 1371600"/>
                <a:gd name="connsiteY5" fmla="*/ 1521426 h 1522975"/>
                <a:gd name="connsiteX0" fmla="*/ 89297 w 1460897"/>
                <a:gd name="connsiteY0" fmla="*/ 1521426 h 1522975"/>
                <a:gd name="connsiteX1" fmla="*/ 239316 w 1460897"/>
                <a:gd name="connsiteY1" fmla="*/ 784118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470298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249135 h 1250684"/>
                <a:gd name="connsiteX1" fmla="*/ 165498 w 1460897"/>
                <a:gd name="connsiteY1" fmla="*/ 655580 h 1250684"/>
                <a:gd name="connsiteX2" fmla="*/ 470298 w 1460897"/>
                <a:gd name="connsiteY2" fmla="*/ 358801 h 1250684"/>
                <a:gd name="connsiteX3" fmla="*/ 1156098 w 1460897"/>
                <a:gd name="connsiteY3" fmla="*/ 210411 h 1250684"/>
                <a:gd name="connsiteX4" fmla="*/ 1460897 w 1460897"/>
                <a:gd name="connsiteY4" fmla="*/ 1249138 h 1250684"/>
                <a:gd name="connsiteX5" fmla="*/ 775097 w 1460897"/>
                <a:gd name="connsiteY5" fmla="*/ 1249137 h 1250684"/>
                <a:gd name="connsiteX6" fmla="*/ 89297 w 1460897"/>
                <a:gd name="connsiteY6" fmla="*/ 1249135 h 1250684"/>
                <a:gd name="connsiteX0" fmla="*/ 89297 w 1460897"/>
                <a:gd name="connsiteY0" fmla="*/ 1249135 h 1250684"/>
                <a:gd name="connsiteX1" fmla="*/ 165498 w 1460897"/>
                <a:gd name="connsiteY1" fmla="*/ 655580 h 1250684"/>
                <a:gd name="connsiteX2" fmla="*/ 470298 w 1460897"/>
                <a:gd name="connsiteY2" fmla="*/ 358801 h 1250684"/>
                <a:gd name="connsiteX3" fmla="*/ 1156098 w 1460897"/>
                <a:gd name="connsiteY3" fmla="*/ 210411 h 1250684"/>
                <a:gd name="connsiteX4" fmla="*/ 1460897 w 1460897"/>
                <a:gd name="connsiteY4" fmla="*/ 1249138 h 1250684"/>
                <a:gd name="connsiteX5" fmla="*/ 775097 w 1460897"/>
                <a:gd name="connsiteY5" fmla="*/ 1249137 h 1250684"/>
                <a:gd name="connsiteX6" fmla="*/ 89297 w 1460897"/>
                <a:gd name="connsiteY6" fmla="*/ 1249135 h 1250684"/>
                <a:gd name="connsiteX0" fmla="*/ 89297 w 1460897"/>
                <a:gd name="connsiteY0" fmla="*/ 1249135 h 1250684"/>
                <a:gd name="connsiteX1" fmla="*/ 165498 w 1460897"/>
                <a:gd name="connsiteY1" fmla="*/ 655580 h 1250684"/>
                <a:gd name="connsiteX2" fmla="*/ 470298 w 1460897"/>
                <a:gd name="connsiteY2" fmla="*/ 358801 h 1250684"/>
                <a:gd name="connsiteX3" fmla="*/ 1156098 w 1460897"/>
                <a:gd name="connsiteY3" fmla="*/ 210411 h 1250684"/>
                <a:gd name="connsiteX4" fmla="*/ 1460897 w 1460897"/>
                <a:gd name="connsiteY4" fmla="*/ 1249138 h 1250684"/>
                <a:gd name="connsiteX5" fmla="*/ 775097 w 1460897"/>
                <a:gd name="connsiteY5" fmla="*/ 1249137 h 1250684"/>
                <a:gd name="connsiteX6" fmla="*/ 89297 w 1460897"/>
                <a:gd name="connsiteY6" fmla="*/ 1249135 h 1250684"/>
                <a:gd name="connsiteX0" fmla="*/ 89297 w 1460897"/>
                <a:gd name="connsiteY0" fmla="*/ 1100745 h 1102294"/>
                <a:gd name="connsiteX1" fmla="*/ 165498 w 1460897"/>
                <a:gd name="connsiteY1" fmla="*/ 507190 h 1102294"/>
                <a:gd name="connsiteX2" fmla="*/ 470298 w 1460897"/>
                <a:gd name="connsiteY2" fmla="*/ 210411 h 1102294"/>
                <a:gd name="connsiteX3" fmla="*/ 927498 w 1460897"/>
                <a:gd name="connsiteY3" fmla="*/ 210411 h 1102294"/>
                <a:gd name="connsiteX4" fmla="*/ 1460897 w 1460897"/>
                <a:gd name="connsiteY4" fmla="*/ 1100748 h 1102294"/>
                <a:gd name="connsiteX5" fmla="*/ 775097 w 1460897"/>
                <a:gd name="connsiteY5" fmla="*/ 1100747 h 1102294"/>
                <a:gd name="connsiteX6" fmla="*/ 89297 w 1460897"/>
                <a:gd name="connsiteY6" fmla="*/ 1100745 h 1102294"/>
                <a:gd name="connsiteX0" fmla="*/ 89297 w 1460897"/>
                <a:gd name="connsiteY0" fmla="*/ 1100745 h 1102294"/>
                <a:gd name="connsiteX1" fmla="*/ 165498 w 1460897"/>
                <a:gd name="connsiteY1" fmla="*/ 507190 h 1102294"/>
                <a:gd name="connsiteX2" fmla="*/ 470298 w 1460897"/>
                <a:gd name="connsiteY2" fmla="*/ 210411 h 1102294"/>
                <a:gd name="connsiteX3" fmla="*/ 927498 w 1460897"/>
                <a:gd name="connsiteY3" fmla="*/ 210411 h 1102294"/>
                <a:gd name="connsiteX4" fmla="*/ 1460897 w 1460897"/>
                <a:gd name="connsiteY4" fmla="*/ 1100748 h 1102294"/>
                <a:gd name="connsiteX5" fmla="*/ 775097 w 1460897"/>
                <a:gd name="connsiteY5" fmla="*/ 1100747 h 1102294"/>
                <a:gd name="connsiteX6" fmla="*/ 89297 w 1460897"/>
                <a:gd name="connsiteY6" fmla="*/ 1100745 h 1102294"/>
                <a:gd name="connsiteX0" fmla="*/ 89297 w 1460897"/>
                <a:gd name="connsiteY0" fmla="*/ 1100745 h 1102294"/>
                <a:gd name="connsiteX1" fmla="*/ 165498 w 1460897"/>
                <a:gd name="connsiteY1" fmla="*/ 507190 h 1102294"/>
                <a:gd name="connsiteX2" fmla="*/ 470298 w 1460897"/>
                <a:gd name="connsiteY2" fmla="*/ 210411 h 1102294"/>
                <a:gd name="connsiteX3" fmla="*/ 927498 w 1460897"/>
                <a:gd name="connsiteY3" fmla="*/ 210411 h 1102294"/>
                <a:gd name="connsiteX4" fmla="*/ 1460897 w 1460897"/>
                <a:gd name="connsiteY4" fmla="*/ 1100748 h 1102294"/>
                <a:gd name="connsiteX5" fmla="*/ 775097 w 1460897"/>
                <a:gd name="connsiteY5" fmla="*/ 1100747 h 1102294"/>
                <a:gd name="connsiteX6" fmla="*/ 89297 w 1460897"/>
                <a:gd name="connsiteY6" fmla="*/ 1100745 h 1102294"/>
                <a:gd name="connsiteX0" fmla="*/ 89297 w 1460897"/>
                <a:gd name="connsiteY0" fmla="*/ 1026550 h 1028099"/>
                <a:gd name="connsiteX1" fmla="*/ 165498 w 1460897"/>
                <a:gd name="connsiteY1" fmla="*/ 432995 h 1028099"/>
                <a:gd name="connsiteX2" fmla="*/ 470298 w 1460897"/>
                <a:gd name="connsiteY2" fmla="*/ 136216 h 1028099"/>
                <a:gd name="connsiteX3" fmla="*/ 927498 w 1460897"/>
                <a:gd name="connsiteY3" fmla="*/ 136216 h 1028099"/>
                <a:gd name="connsiteX4" fmla="*/ 1460897 w 1460897"/>
                <a:gd name="connsiteY4" fmla="*/ 1026553 h 1028099"/>
                <a:gd name="connsiteX5" fmla="*/ 775097 w 1460897"/>
                <a:gd name="connsiteY5" fmla="*/ 1026552 h 1028099"/>
                <a:gd name="connsiteX6" fmla="*/ 89297 w 1460897"/>
                <a:gd name="connsiteY6" fmla="*/ 1026550 h 1028099"/>
                <a:gd name="connsiteX0" fmla="*/ 89297 w 1460897"/>
                <a:gd name="connsiteY0" fmla="*/ 952355 h 953904"/>
                <a:gd name="connsiteX1" fmla="*/ 165498 w 1460897"/>
                <a:gd name="connsiteY1" fmla="*/ 358800 h 953904"/>
                <a:gd name="connsiteX2" fmla="*/ 470298 w 1460897"/>
                <a:gd name="connsiteY2" fmla="*/ 62021 h 953904"/>
                <a:gd name="connsiteX3" fmla="*/ 927498 w 1460897"/>
                <a:gd name="connsiteY3" fmla="*/ 62021 h 953904"/>
                <a:gd name="connsiteX4" fmla="*/ 1460897 w 1460897"/>
                <a:gd name="connsiteY4" fmla="*/ 952358 h 953904"/>
                <a:gd name="connsiteX5" fmla="*/ 775097 w 1460897"/>
                <a:gd name="connsiteY5" fmla="*/ 952357 h 953904"/>
                <a:gd name="connsiteX6" fmla="*/ 89297 w 1460897"/>
                <a:gd name="connsiteY6" fmla="*/ 952355 h 953904"/>
                <a:gd name="connsiteX0" fmla="*/ 89297 w 1460897"/>
                <a:gd name="connsiteY0" fmla="*/ 952355 h 953904"/>
                <a:gd name="connsiteX1" fmla="*/ 165498 w 1460897"/>
                <a:gd name="connsiteY1" fmla="*/ 358800 h 953904"/>
                <a:gd name="connsiteX2" fmla="*/ 470298 w 1460897"/>
                <a:gd name="connsiteY2" fmla="*/ 62021 h 953904"/>
                <a:gd name="connsiteX3" fmla="*/ 927498 w 1460897"/>
                <a:gd name="connsiteY3" fmla="*/ 62021 h 953904"/>
                <a:gd name="connsiteX4" fmla="*/ 1460897 w 1460897"/>
                <a:gd name="connsiteY4" fmla="*/ 952358 h 953904"/>
                <a:gd name="connsiteX5" fmla="*/ 775097 w 1460897"/>
                <a:gd name="connsiteY5" fmla="*/ 952357 h 953904"/>
                <a:gd name="connsiteX6" fmla="*/ 89297 w 1460897"/>
                <a:gd name="connsiteY6" fmla="*/ 952355 h 953904"/>
                <a:gd name="connsiteX0" fmla="*/ 8334 w 1379934"/>
                <a:gd name="connsiteY0" fmla="*/ 952355 h 953904"/>
                <a:gd name="connsiteX1" fmla="*/ 84535 w 1379934"/>
                <a:gd name="connsiteY1" fmla="*/ 358800 h 953904"/>
                <a:gd name="connsiteX2" fmla="*/ 389335 w 1379934"/>
                <a:gd name="connsiteY2" fmla="*/ 62021 h 953904"/>
                <a:gd name="connsiteX3" fmla="*/ 846535 w 1379934"/>
                <a:gd name="connsiteY3" fmla="*/ 62021 h 953904"/>
                <a:gd name="connsiteX4" fmla="*/ 1379934 w 1379934"/>
                <a:gd name="connsiteY4" fmla="*/ 952358 h 953904"/>
                <a:gd name="connsiteX5" fmla="*/ 694134 w 1379934"/>
                <a:gd name="connsiteY5" fmla="*/ 952357 h 953904"/>
                <a:gd name="connsiteX6" fmla="*/ 8334 w 1379934"/>
                <a:gd name="connsiteY6" fmla="*/ 952355 h 953904"/>
                <a:gd name="connsiteX0" fmla="*/ 8334 w 1415653"/>
                <a:gd name="connsiteY0" fmla="*/ 952356 h 953904"/>
                <a:gd name="connsiteX1" fmla="*/ 120254 w 1415653"/>
                <a:gd name="connsiteY1" fmla="*/ 358800 h 953904"/>
                <a:gd name="connsiteX2" fmla="*/ 425054 w 1415653"/>
                <a:gd name="connsiteY2" fmla="*/ 62021 h 953904"/>
                <a:gd name="connsiteX3" fmla="*/ 882254 w 1415653"/>
                <a:gd name="connsiteY3" fmla="*/ 62021 h 953904"/>
                <a:gd name="connsiteX4" fmla="*/ 1415653 w 1415653"/>
                <a:gd name="connsiteY4" fmla="*/ 952358 h 953904"/>
                <a:gd name="connsiteX5" fmla="*/ 729853 w 1415653"/>
                <a:gd name="connsiteY5" fmla="*/ 952357 h 953904"/>
                <a:gd name="connsiteX6" fmla="*/ 8334 w 1415653"/>
                <a:gd name="connsiteY6" fmla="*/ 952356 h 953904"/>
                <a:gd name="connsiteX0" fmla="*/ 0 w 1407319"/>
                <a:gd name="connsiteY0" fmla="*/ 952356 h 953904"/>
                <a:gd name="connsiteX1" fmla="*/ 111920 w 1407319"/>
                <a:gd name="connsiteY1" fmla="*/ 35880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111920 w 1407319"/>
                <a:gd name="connsiteY1" fmla="*/ 35880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4 h 953902"/>
                <a:gd name="connsiteX1" fmla="*/ 52389 w 1407319"/>
                <a:gd name="connsiteY1" fmla="*/ 507188 h 953902"/>
                <a:gd name="connsiteX2" fmla="*/ 492920 w 1407319"/>
                <a:gd name="connsiteY2" fmla="*/ 62020 h 953902"/>
                <a:gd name="connsiteX3" fmla="*/ 873920 w 1407319"/>
                <a:gd name="connsiteY3" fmla="*/ 62019 h 953902"/>
                <a:gd name="connsiteX4" fmla="*/ 1407319 w 1407319"/>
                <a:gd name="connsiteY4" fmla="*/ 952356 h 953902"/>
                <a:gd name="connsiteX5" fmla="*/ 721519 w 1407319"/>
                <a:gd name="connsiteY5" fmla="*/ 952355 h 953902"/>
                <a:gd name="connsiteX6" fmla="*/ 0 w 1407319"/>
                <a:gd name="connsiteY6" fmla="*/ 952354 h 953902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92920 w 1407319"/>
                <a:gd name="connsiteY2" fmla="*/ 62022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4 h 953902"/>
                <a:gd name="connsiteX1" fmla="*/ 52389 w 1407319"/>
                <a:gd name="connsiteY1" fmla="*/ 507188 h 953902"/>
                <a:gd name="connsiteX2" fmla="*/ 492920 w 1407319"/>
                <a:gd name="connsiteY2" fmla="*/ 62020 h 953902"/>
                <a:gd name="connsiteX3" fmla="*/ 873920 w 1407319"/>
                <a:gd name="connsiteY3" fmla="*/ 62019 h 953902"/>
                <a:gd name="connsiteX4" fmla="*/ 1407319 w 1407319"/>
                <a:gd name="connsiteY4" fmla="*/ 952356 h 953902"/>
                <a:gd name="connsiteX5" fmla="*/ 721519 w 1407319"/>
                <a:gd name="connsiteY5" fmla="*/ 952355 h 953902"/>
                <a:gd name="connsiteX6" fmla="*/ 0 w 1407319"/>
                <a:gd name="connsiteY6" fmla="*/ 952354 h 953902"/>
                <a:gd name="connsiteX0" fmla="*/ 3571 w 1410890"/>
                <a:gd name="connsiteY0" fmla="*/ 952356 h 953904"/>
                <a:gd name="connsiteX1" fmla="*/ 55960 w 1410890"/>
                <a:gd name="connsiteY1" fmla="*/ 507190 h 953904"/>
                <a:gd name="connsiteX2" fmla="*/ 496491 w 1410890"/>
                <a:gd name="connsiteY2" fmla="*/ 62022 h 953904"/>
                <a:gd name="connsiteX3" fmla="*/ 877491 w 1410890"/>
                <a:gd name="connsiteY3" fmla="*/ 62021 h 953904"/>
                <a:gd name="connsiteX4" fmla="*/ 1410890 w 1410890"/>
                <a:gd name="connsiteY4" fmla="*/ 952358 h 953904"/>
                <a:gd name="connsiteX5" fmla="*/ 725090 w 1410890"/>
                <a:gd name="connsiteY5" fmla="*/ 952357 h 953904"/>
                <a:gd name="connsiteX6" fmla="*/ 3571 w 1410890"/>
                <a:gd name="connsiteY6" fmla="*/ 952356 h 953904"/>
                <a:gd name="connsiteX0" fmla="*/ 3571 w 1410890"/>
                <a:gd name="connsiteY0" fmla="*/ 952354 h 953902"/>
                <a:gd name="connsiteX1" fmla="*/ 55960 w 1410890"/>
                <a:gd name="connsiteY1" fmla="*/ 507188 h 953902"/>
                <a:gd name="connsiteX2" fmla="*/ 496491 w 1410890"/>
                <a:gd name="connsiteY2" fmla="*/ 62020 h 953902"/>
                <a:gd name="connsiteX3" fmla="*/ 877491 w 1410890"/>
                <a:gd name="connsiteY3" fmla="*/ 62019 h 953902"/>
                <a:gd name="connsiteX4" fmla="*/ 1410890 w 1410890"/>
                <a:gd name="connsiteY4" fmla="*/ 952356 h 953902"/>
                <a:gd name="connsiteX5" fmla="*/ 725090 w 1410890"/>
                <a:gd name="connsiteY5" fmla="*/ 952355 h 953902"/>
                <a:gd name="connsiteX6" fmla="*/ 3571 w 1410890"/>
                <a:gd name="connsiteY6" fmla="*/ 952354 h 953902"/>
                <a:gd name="connsiteX0" fmla="*/ 3571 w 1410890"/>
                <a:gd name="connsiteY0" fmla="*/ 952356 h 953904"/>
                <a:gd name="connsiteX1" fmla="*/ 55960 w 1410890"/>
                <a:gd name="connsiteY1" fmla="*/ 507190 h 953904"/>
                <a:gd name="connsiteX2" fmla="*/ 496491 w 1410890"/>
                <a:gd name="connsiteY2" fmla="*/ 62022 h 953904"/>
                <a:gd name="connsiteX3" fmla="*/ 877491 w 1410890"/>
                <a:gd name="connsiteY3" fmla="*/ 62021 h 953904"/>
                <a:gd name="connsiteX4" fmla="*/ 1410890 w 1410890"/>
                <a:gd name="connsiteY4" fmla="*/ 952358 h 953904"/>
                <a:gd name="connsiteX5" fmla="*/ 725090 w 1410890"/>
                <a:gd name="connsiteY5" fmla="*/ 952357 h 953904"/>
                <a:gd name="connsiteX6" fmla="*/ 3571 w 1410890"/>
                <a:gd name="connsiteY6" fmla="*/ 952356 h 953904"/>
                <a:gd name="connsiteX0" fmla="*/ 3571 w 1410890"/>
                <a:gd name="connsiteY0" fmla="*/ 952354 h 953902"/>
                <a:gd name="connsiteX1" fmla="*/ 55960 w 1410890"/>
                <a:gd name="connsiteY1" fmla="*/ 507188 h 953902"/>
                <a:gd name="connsiteX2" fmla="*/ 496491 w 1410890"/>
                <a:gd name="connsiteY2" fmla="*/ 62020 h 953902"/>
                <a:gd name="connsiteX3" fmla="*/ 953691 w 1410890"/>
                <a:gd name="connsiteY3" fmla="*/ 62020 h 953902"/>
                <a:gd name="connsiteX4" fmla="*/ 1410890 w 1410890"/>
                <a:gd name="connsiteY4" fmla="*/ 952356 h 953902"/>
                <a:gd name="connsiteX5" fmla="*/ 725090 w 1410890"/>
                <a:gd name="connsiteY5" fmla="*/ 952355 h 953902"/>
                <a:gd name="connsiteX6" fmla="*/ 3571 w 1410890"/>
                <a:gd name="connsiteY6" fmla="*/ 952354 h 953902"/>
                <a:gd name="connsiteX0" fmla="*/ 3571 w 1466849"/>
                <a:gd name="connsiteY0" fmla="*/ 952356 h 953904"/>
                <a:gd name="connsiteX1" fmla="*/ 55960 w 1466849"/>
                <a:gd name="connsiteY1" fmla="*/ 507190 h 953904"/>
                <a:gd name="connsiteX2" fmla="*/ 496491 w 1466849"/>
                <a:gd name="connsiteY2" fmla="*/ 62022 h 953904"/>
                <a:gd name="connsiteX3" fmla="*/ 953691 w 1466849"/>
                <a:gd name="connsiteY3" fmla="*/ 62022 h 953904"/>
                <a:gd name="connsiteX4" fmla="*/ 1060847 w 1466849"/>
                <a:gd name="connsiteY4" fmla="*/ 168675 h 953904"/>
                <a:gd name="connsiteX5" fmla="*/ 1410890 w 1466849"/>
                <a:gd name="connsiteY5" fmla="*/ 952358 h 953904"/>
                <a:gd name="connsiteX6" fmla="*/ 725090 w 1466849"/>
                <a:gd name="connsiteY6" fmla="*/ 952357 h 953904"/>
                <a:gd name="connsiteX7" fmla="*/ 3571 w 1466849"/>
                <a:gd name="connsiteY7" fmla="*/ 952356 h 953904"/>
                <a:gd name="connsiteX0" fmla="*/ 3571 w 1466849"/>
                <a:gd name="connsiteY0" fmla="*/ 952354 h 953902"/>
                <a:gd name="connsiteX1" fmla="*/ 55960 w 1466849"/>
                <a:gd name="connsiteY1" fmla="*/ 507188 h 953902"/>
                <a:gd name="connsiteX2" fmla="*/ 496491 w 1466849"/>
                <a:gd name="connsiteY2" fmla="*/ 62020 h 953902"/>
                <a:gd name="connsiteX3" fmla="*/ 953691 w 1466849"/>
                <a:gd name="connsiteY3" fmla="*/ 62020 h 953902"/>
                <a:gd name="connsiteX4" fmla="*/ 1013222 w 1466849"/>
                <a:gd name="connsiteY4" fmla="*/ 224319 h 953902"/>
                <a:gd name="connsiteX5" fmla="*/ 1410890 w 1466849"/>
                <a:gd name="connsiteY5" fmla="*/ 952356 h 953902"/>
                <a:gd name="connsiteX6" fmla="*/ 725090 w 1466849"/>
                <a:gd name="connsiteY6" fmla="*/ 952355 h 953902"/>
                <a:gd name="connsiteX7" fmla="*/ 3571 w 1466849"/>
                <a:gd name="connsiteY7" fmla="*/ 952354 h 953902"/>
                <a:gd name="connsiteX0" fmla="*/ 3571 w 1466849"/>
                <a:gd name="connsiteY0" fmla="*/ 952356 h 953904"/>
                <a:gd name="connsiteX1" fmla="*/ 55960 w 1466849"/>
                <a:gd name="connsiteY1" fmla="*/ 507190 h 953904"/>
                <a:gd name="connsiteX2" fmla="*/ 496491 w 1466849"/>
                <a:gd name="connsiteY2" fmla="*/ 62022 h 953904"/>
                <a:gd name="connsiteX3" fmla="*/ 953691 w 1466849"/>
                <a:gd name="connsiteY3" fmla="*/ 62022 h 953904"/>
                <a:gd name="connsiteX4" fmla="*/ 1013222 w 1466849"/>
                <a:gd name="connsiteY4" fmla="*/ 224321 h 953904"/>
                <a:gd name="connsiteX5" fmla="*/ 1410890 w 1466849"/>
                <a:gd name="connsiteY5" fmla="*/ 952358 h 953904"/>
                <a:gd name="connsiteX6" fmla="*/ 725090 w 1466849"/>
                <a:gd name="connsiteY6" fmla="*/ 952357 h 953904"/>
                <a:gd name="connsiteX7" fmla="*/ 3571 w 1466849"/>
                <a:gd name="connsiteY7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1 w 1468834"/>
                <a:gd name="connsiteY3" fmla="*/ 62020 h 953902"/>
                <a:gd name="connsiteX4" fmla="*/ 1013222 w 1468834"/>
                <a:gd name="connsiteY4" fmla="*/ 224319 h 953902"/>
                <a:gd name="connsiteX5" fmla="*/ 1072754 w 1468834"/>
                <a:gd name="connsiteY5" fmla="*/ 32633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1 w 1468834"/>
                <a:gd name="connsiteY3" fmla="*/ 62022 h 953904"/>
                <a:gd name="connsiteX4" fmla="*/ 1013222 w 1468834"/>
                <a:gd name="connsiteY4" fmla="*/ 224321 h 953904"/>
                <a:gd name="connsiteX5" fmla="*/ 1182290 w 1468834"/>
                <a:gd name="connsiteY5" fmla="*/ 358798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1 w 1468834"/>
                <a:gd name="connsiteY3" fmla="*/ 62020 h 953902"/>
                <a:gd name="connsiteX4" fmla="*/ 1013222 w 1468834"/>
                <a:gd name="connsiteY4" fmla="*/ 224319 h 953902"/>
                <a:gd name="connsiteX5" fmla="*/ 1258490 w 1468834"/>
                <a:gd name="connsiteY5" fmla="*/ 35879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1 w 1468834"/>
                <a:gd name="connsiteY3" fmla="*/ 62022 h 953904"/>
                <a:gd name="connsiteX4" fmla="*/ 1029890 w 1468834"/>
                <a:gd name="connsiteY4" fmla="*/ 210409 h 953904"/>
                <a:gd name="connsiteX5" fmla="*/ 1258490 w 1468834"/>
                <a:gd name="connsiteY5" fmla="*/ 358800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1 w 1468834"/>
                <a:gd name="connsiteY3" fmla="*/ 62020 h 953902"/>
                <a:gd name="connsiteX4" fmla="*/ 1106090 w 1468834"/>
                <a:gd name="connsiteY4" fmla="*/ 210409 h 953902"/>
                <a:gd name="connsiteX5" fmla="*/ 1258490 w 1468834"/>
                <a:gd name="connsiteY5" fmla="*/ 35879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0 w 1468834"/>
                <a:gd name="connsiteY3" fmla="*/ 62020 h 953904"/>
                <a:gd name="connsiteX4" fmla="*/ 1106090 w 1468834"/>
                <a:gd name="connsiteY4" fmla="*/ 210411 h 953904"/>
                <a:gd name="connsiteX5" fmla="*/ 1258490 w 1468834"/>
                <a:gd name="connsiteY5" fmla="*/ 358800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0 w 1468834"/>
                <a:gd name="connsiteY3" fmla="*/ 62018 h 953902"/>
                <a:gd name="connsiteX4" fmla="*/ 1106090 w 1468834"/>
                <a:gd name="connsiteY4" fmla="*/ 210409 h 953902"/>
                <a:gd name="connsiteX5" fmla="*/ 1258490 w 1468834"/>
                <a:gd name="connsiteY5" fmla="*/ 35879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0 w 1468834"/>
                <a:gd name="connsiteY3" fmla="*/ 62020 h 953904"/>
                <a:gd name="connsiteX4" fmla="*/ 1106090 w 1468834"/>
                <a:gd name="connsiteY4" fmla="*/ 210411 h 953904"/>
                <a:gd name="connsiteX5" fmla="*/ 1258490 w 1468834"/>
                <a:gd name="connsiteY5" fmla="*/ 358800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2584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2584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2584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3346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3346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3346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23590"/>
                <a:gd name="connsiteY0" fmla="*/ 956993 h 958541"/>
                <a:gd name="connsiteX1" fmla="*/ 55960 w 1423590"/>
                <a:gd name="connsiteY1" fmla="*/ 511827 h 958541"/>
                <a:gd name="connsiteX2" fmla="*/ 496491 w 1423590"/>
                <a:gd name="connsiteY2" fmla="*/ 66659 h 958541"/>
                <a:gd name="connsiteX3" fmla="*/ 948928 w 1423590"/>
                <a:gd name="connsiteY3" fmla="*/ 48108 h 958541"/>
                <a:gd name="connsiteX4" fmla="*/ 1106090 w 1423590"/>
                <a:gd name="connsiteY4" fmla="*/ 215048 h 958541"/>
                <a:gd name="connsiteX5" fmla="*/ 1334690 w 1423590"/>
                <a:gd name="connsiteY5" fmla="*/ 363437 h 958541"/>
                <a:gd name="connsiteX6" fmla="*/ 1410890 w 1423590"/>
                <a:gd name="connsiteY6" fmla="*/ 956995 h 958541"/>
                <a:gd name="connsiteX7" fmla="*/ 725090 w 1423590"/>
                <a:gd name="connsiteY7" fmla="*/ 956994 h 958541"/>
                <a:gd name="connsiteX8" fmla="*/ 3571 w 1423590"/>
                <a:gd name="connsiteY8" fmla="*/ 956993 h 958541"/>
                <a:gd name="connsiteX0" fmla="*/ 3571 w 1442641"/>
                <a:gd name="connsiteY0" fmla="*/ 956993 h 958541"/>
                <a:gd name="connsiteX1" fmla="*/ 55960 w 1442641"/>
                <a:gd name="connsiteY1" fmla="*/ 511827 h 958541"/>
                <a:gd name="connsiteX2" fmla="*/ 496491 w 1442641"/>
                <a:gd name="connsiteY2" fmla="*/ 66659 h 958541"/>
                <a:gd name="connsiteX3" fmla="*/ 948928 w 1442641"/>
                <a:gd name="connsiteY3" fmla="*/ 48108 h 958541"/>
                <a:gd name="connsiteX4" fmla="*/ 1106090 w 1442641"/>
                <a:gd name="connsiteY4" fmla="*/ 215048 h 958541"/>
                <a:gd name="connsiteX5" fmla="*/ 1406128 w 1442641"/>
                <a:gd name="connsiteY5" fmla="*/ 428359 h 958541"/>
                <a:gd name="connsiteX6" fmla="*/ 1410890 w 1442641"/>
                <a:gd name="connsiteY6" fmla="*/ 956995 h 958541"/>
                <a:gd name="connsiteX7" fmla="*/ 725090 w 1442641"/>
                <a:gd name="connsiteY7" fmla="*/ 956994 h 958541"/>
                <a:gd name="connsiteX8" fmla="*/ 3571 w 1442641"/>
                <a:gd name="connsiteY8" fmla="*/ 956993 h 958541"/>
                <a:gd name="connsiteX0" fmla="*/ 3571 w 1423590"/>
                <a:gd name="connsiteY0" fmla="*/ 956993 h 958541"/>
                <a:gd name="connsiteX1" fmla="*/ 55960 w 1423590"/>
                <a:gd name="connsiteY1" fmla="*/ 511827 h 958541"/>
                <a:gd name="connsiteX2" fmla="*/ 496491 w 1423590"/>
                <a:gd name="connsiteY2" fmla="*/ 66659 h 958541"/>
                <a:gd name="connsiteX3" fmla="*/ 948928 w 1423590"/>
                <a:gd name="connsiteY3" fmla="*/ 48108 h 958541"/>
                <a:gd name="connsiteX4" fmla="*/ 1106090 w 1423590"/>
                <a:gd name="connsiteY4" fmla="*/ 215048 h 958541"/>
                <a:gd name="connsiteX5" fmla="*/ 1406128 w 1423590"/>
                <a:gd name="connsiteY5" fmla="*/ 428359 h 958541"/>
                <a:gd name="connsiteX6" fmla="*/ 1410890 w 1423590"/>
                <a:gd name="connsiteY6" fmla="*/ 956995 h 958541"/>
                <a:gd name="connsiteX7" fmla="*/ 725090 w 1423590"/>
                <a:gd name="connsiteY7" fmla="*/ 956994 h 958541"/>
                <a:gd name="connsiteX8" fmla="*/ 3571 w 1423590"/>
                <a:gd name="connsiteY8" fmla="*/ 956993 h 958541"/>
                <a:gd name="connsiteX0" fmla="*/ 3571 w 1461691"/>
                <a:gd name="connsiteY0" fmla="*/ 956993 h 958541"/>
                <a:gd name="connsiteX1" fmla="*/ 55960 w 1461691"/>
                <a:gd name="connsiteY1" fmla="*/ 511827 h 958541"/>
                <a:gd name="connsiteX2" fmla="*/ 496491 w 1461691"/>
                <a:gd name="connsiteY2" fmla="*/ 66659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55960 w 1461691"/>
                <a:gd name="connsiteY1" fmla="*/ 511827 h 958541"/>
                <a:gd name="connsiteX2" fmla="*/ 496491 w 1461691"/>
                <a:gd name="connsiteY2" fmla="*/ 66659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1691" h="958541">
                  <a:moveTo>
                    <a:pt x="3571" y="956993"/>
                  </a:moveTo>
                  <a:cubicBezTo>
                    <a:pt x="0" y="722816"/>
                    <a:pt x="14685" y="576748"/>
                    <a:pt x="55960" y="511827"/>
                  </a:cubicBezTo>
                  <a:cubicBezTo>
                    <a:pt x="135336" y="405173"/>
                    <a:pt x="347596" y="162277"/>
                    <a:pt x="496491" y="66659"/>
                  </a:cubicBezTo>
                  <a:cubicBezTo>
                    <a:pt x="662237" y="4638"/>
                    <a:pt x="818904" y="0"/>
                    <a:pt x="948928" y="48108"/>
                  </a:cubicBezTo>
                  <a:cubicBezTo>
                    <a:pt x="1031081" y="93709"/>
                    <a:pt x="1015603" y="94482"/>
                    <a:pt x="1106090" y="215048"/>
                  </a:cubicBezTo>
                  <a:cubicBezTo>
                    <a:pt x="1178322" y="310110"/>
                    <a:pt x="1371996" y="364984"/>
                    <a:pt x="1406128" y="428359"/>
                  </a:cubicBezTo>
                  <a:cubicBezTo>
                    <a:pt x="1461691" y="718954"/>
                    <a:pt x="1447403" y="815563"/>
                    <a:pt x="1410890" y="956995"/>
                  </a:cubicBezTo>
                  <a:lnTo>
                    <a:pt x="725090" y="956994"/>
                  </a:lnTo>
                  <a:cubicBezTo>
                    <a:pt x="395684" y="958541"/>
                    <a:pt x="296624" y="949267"/>
                    <a:pt x="3571" y="956993"/>
                  </a:cubicBezTo>
                  <a:close/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39283" y="5120683"/>
              <a:ext cx="289517" cy="28951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20683"/>
              <a:ext cx="289517" cy="28951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124200" y="4419600"/>
            <a:ext cx="1524000" cy="106680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161110" y="4695825"/>
            <a:ext cx="1478361" cy="714375"/>
            <a:chOff x="3161110" y="4695825"/>
            <a:chExt cx="1478361" cy="714375"/>
          </a:xfrm>
        </p:grpSpPr>
        <p:sp>
          <p:nvSpPr>
            <p:cNvPr id="32" name="Freeform 31"/>
            <p:cNvSpPr/>
            <p:nvPr/>
          </p:nvSpPr>
          <p:spPr>
            <a:xfrm>
              <a:off x="3161110" y="4695825"/>
              <a:ext cx="1478361" cy="562768"/>
            </a:xfrm>
            <a:custGeom>
              <a:avLst/>
              <a:gdLst>
                <a:gd name="connsiteX0" fmla="*/ 0 w 1371600"/>
                <a:gd name="connsiteY0" fmla="*/ 704849 h 1409700"/>
                <a:gd name="connsiteX1" fmla="*/ 335831 w 1371600"/>
                <a:gd name="connsiteY1" fmla="*/ 98684 h 1409700"/>
                <a:gd name="connsiteX2" fmla="*/ 1035770 w 1371600"/>
                <a:gd name="connsiteY2" fmla="*/ 98685 h 1409700"/>
                <a:gd name="connsiteX3" fmla="*/ 1371599 w 1371600"/>
                <a:gd name="connsiteY3" fmla="*/ 704851 h 1409700"/>
                <a:gd name="connsiteX4" fmla="*/ 685800 w 1371600"/>
                <a:gd name="connsiteY4" fmla="*/ 704850 h 1409700"/>
                <a:gd name="connsiteX5" fmla="*/ 0 w 1371600"/>
                <a:gd name="connsiteY5" fmla="*/ 704849 h 1409700"/>
                <a:gd name="connsiteX0" fmla="*/ 0 w 1379220"/>
                <a:gd name="connsiteY0" fmla="*/ 1442597 h 1442597"/>
                <a:gd name="connsiteX1" fmla="*/ 343451 w 1379220"/>
                <a:gd name="connsiteY1" fmla="*/ 131581 h 1442597"/>
                <a:gd name="connsiteX2" fmla="*/ 1043390 w 1379220"/>
                <a:gd name="connsiteY2" fmla="*/ 131582 h 1442597"/>
                <a:gd name="connsiteX3" fmla="*/ 1379219 w 1379220"/>
                <a:gd name="connsiteY3" fmla="*/ 737748 h 1442597"/>
                <a:gd name="connsiteX4" fmla="*/ 693420 w 1379220"/>
                <a:gd name="connsiteY4" fmla="*/ 737747 h 1442597"/>
                <a:gd name="connsiteX5" fmla="*/ 0 w 1379220"/>
                <a:gd name="connsiteY5" fmla="*/ 1442597 h 1442597"/>
                <a:gd name="connsiteX0" fmla="*/ 0 w 1379220"/>
                <a:gd name="connsiteY0" fmla="*/ 1442595 h 1560072"/>
                <a:gd name="connsiteX1" fmla="*/ 343451 w 1379220"/>
                <a:gd name="connsiteY1" fmla="*/ 131579 h 1560072"/>
                <a:gd name="connsiteX2" fmla="*/ 1043390 w 1379220"/>
                <a:gd name="connsiteY2" fmla="*/ 131580 h 1560072"/>
                <a:gd name="connsiteX3" fmla="*/ 1379219 w 1379220"/>
                <a:gd name="connsiteY3" fmla="*/ 737746 h 1560072"/>
                <a:gd name="connsiteX4" fmla="*/ 685800 w 1379220"/>
                <a:gd name="connsiteY4" fmla="*/ 1442597 h 1560072"/>
                <a:gd name="connsiteX5" fmla="*/ 0 w 1379220"/>
                <a:gd name="connsiteY5" fmla="*/ 1442595 h 1560072"/>
                <a:gd name="connsiteX0" fmla="*/ 0 w 1447801"/>
                <a:gd name="connsiteY0" fmla="*/ 1442597 h 1467331"/>
                <a:gd name="connsiteX1" fmla="*/ 343451 w 1447801"/>
                <a:gd name="connsiteY1" fmla="*/ 131581 h 1467331"/>
                <a:gd name="connsiteX2" fmla="*/ 1043390 w 1447801"/>
                <a:gd name="connsiteY2" fmla="*/ 131582 h 1467331"/>
                <a:gd name="connsiteX3" fmla="*/ 1447800 w 1447801"/>
                <a:gd name="connsiteY3" fmla="*/ 1294208 h 1467331"/>
                <a:gd name="connsiteX4" fmla="*/ 685800 w 1447801"/>
                <a:gd name="connsiteY4" fmla="*/ 1442599 h 1467331"/>
                <a:gd name="connsiteX5" fmla="*/ 0 w 1447801"/>
                <a:gd name="connsiteY5" fmla="*/ 1442597 h 1467331"/>
                <a:gd name="connsiteX0" fmla="*/ 0 w 1447801"/>
                <a:gd name="connsiteY0" fmla="*/ 1442595 h 1467329"/>
                <a:gd name="connsiteX1" fmla="*/ 343451 w 1447801"/>
                <a:gd name="connsiteY1" fmla="*/ 131579 h 1467329"/>
                <a:gd name="connsiteX2" fmla="*/ 1043390 w 1447801"/>
                <a:gd name="connsiteY2" fmla="*/ 131580 h 1467329"/>
                <a:gd name="connsiteX3" fmla="*/ 1447800 w 1447801"/>
                <a:gd name="connsiteY3" fmla="*/ 1294206 h 1467329"/>
                <a:gd name="connsiteX4" fmla="*/ 685800 w 1447801"/>
                <a:gd name="connsiteY4" fmla="*/ 1442597 h 1467329"/>
                <a:gd name="connsiteX5" fmla="*/ 0 w 1447801"/>
                <a:gd name="connsiteY5" fmla="*/ 1442595 h 1467329"/>
                <a:gd name="connsiteX0" fmla="*/ 0 w 1447801"/>
                <a:gd name="connsiteY0" fmla="*/ 1442597 h 1444146"/>
                <a:gd name="connsiteX1" fmla="*/ 343451 w 1447801"/>
                <a:gd name="connsiteY1" fmla="*/ 131581 h 1444146"/>
                <a:gd name="connsiteX2" fmla="*/ 1043390 w 1447801"/>
                <a:gd name="connsiteY2" fmla="*/ 131582 h 1444146"/>
                <a:gd name="connsiteX3" fmla="*/ 1447800 w 1447801"/>
                <a:gd name="connsiteY3" fmla="*/ 1294208 h 1444146"/>
                <a:gd name="connsiteX4" fmla="*/ 685800 w 1447801"/>
                <a:gd name="connsiteY4" fmla="*/ 1442599 h 1444146"/>
                <a:gd name="connsiteX5" fmla="*/ 0 w 1447801"/>
                <a:gd name="connsiteY5" fmla="*/ 1442597 h 1444146"/>
                <a:gd name="connsiteX0" fmla="*/ 0 w 1447801"/>
                <a:gd name="connsiteY0" fmla="*/ 1442595 h 1444144"/>
                <a:gd name="connsiteX1" fmla="*/ 343451 w 1447801"/>
                <a:gd name="connsiteY1" fmla="*/ 131579 h 1444144"/>
                <a:gd name="connsiteX2" fmla="*/ 1043390 w 1447801"/>
                <a:gd name="connsiteY2" fmla="*/ 131580 h 1444144"/>
                <a:gd name="connsiteX3" fmla="*/ 1447800 w 1447801"/>
                <a:gd name="connsiteY3" fmla="*/ 1294206 h 1444144"/>
                <a:gd name="connsiteX4" fmla="*/ 685800 w 1447801"/>
                <a:gd name="connsiteY4" fmla="*/ 1442597 h 1444144"/>
                <a:gd name="connsiteX5" fmla="*/ 0 w 1447801"/>
                <a:gd name="connsiteY5" fmla="*/ 1442595 h 1444144"/>
                <a:gd name="connsiteX0" fmla="*/ 0 w 1371601"/>
                <a:gd name="connsiteY0" fmla="*/ 1442597 h 1444146"/>
                <a:gd name="connsiteX1" fmla="*/ 343451 w 1371601"/>
                <a:gd name="connsiteY1" fmla="*/ 131581 h 1444146"/>
                <a:gd name="connsiteX2" fmla="*/ 1043390 w 1371601"/>
                <a:gd name="connsiteY2" fmla="*/ 131582 h 1444146"/>
                <a:gd name="connsiteX3" fmla="*/ 1371600 w 1371601"/>
                <a:gd name="connsiteY3" fmla="*/ 1442600 h 1444146"/>
                <a:gd name="connsiteX4" fmla="*/ 685800 w 1371601"/>
                <a:gd name="connsiteY4" fmla="*/ 1442599 h 1444146"/>
                <a:gd name="connsiteX5" fmla="*/ 0 w 1371601"/>
                <a:gd name="connsiteY5" fmla="*/ 1442597 h 1444146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42597 h 1444146"/>
                <a:gd name="connsiteX1" fmla="*/ 343451 w 1371601"/>
                <a:gd name="connsiteY1" fmla="*/ 131581 h 1444146"/>
                <a:gd name="connsiteX2" fmla="*/ 1043390 w 1371601"/>
                <a:gd name="connsiteY2" fmla="*/ 131582 h 1444146"/>
                <a:gd name="connsiteX3" fmla="*/ 1371600 w 1371601"/>
                <a:gd name="connsiteY3" fmla="*/ 1442600 h 1444146"/>
                <a:gd name="connsiteX4" fmla="*/ 685800 w 1371601"/>
                <a:gd name="connsiteY4" fmla="*/ 1442599 h 1444146"/>
                <a:gd name="connsiteX5" fmla="*/ 0 w 1371601"/>
                <a:gd name="connsiteY5" fmla="*/ 1442597 h 1444146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521426 h 1522975"/>
                <a:gd name="connsiteX1" fmla="*/ 343451 w 1371601"/>
                <a:gd name="connsiteY1" fmla="*/ 210410 h 1522975"/>
                <a:gd name="connsiteX2" fmla="*/ 1043390 w 1371601"/>
                <a:gd name="connsiteY2" fmla="*/ 210411 h 1522975"/>
                <a:gd name="connsiteX3" fmla="*/ 1371600 w 1371601"/>
                <a:gd name="connsiteY3" fmla="*/ 1521429 h 1522975"/>
                <a:gd name="connsiteX4" fmla="*/ 685800 w 1371601"/>
                <a:gd name="connsiteY4" fmla="*/ 1521428 h 1522975"/>
                <a:gd name="connsiteX5" fmla="*/ 0 w 1371601"/>
                <a:gd name="connsiteY5" fmla="*/ 1521426 h 1522975"/>
                <a:gd name="connsiteX0" fmla="*/ 0 w 1371600"/>
                <a:gd name="connsiteY0" fmla="*/ 1521426 h 1522975"/>
                <a:gd name="connsiteX1" fmla="*/ 343451 w 1371600"/>
                <a:gd name="connsiteY1" fmla="*/ 210410 h 1522975"/>
                <a:gd name="connsiteX2" fmla="*/ 1043390 w 1371600"/>
                <a:gd name="connsiteY2" fmla="*/ 210411 h 1522975"/>
                <a:gd name="connsiteX3" fmla="*/ 1371600 w 1371600"/>
                <a:gd name="connsiteY3" fmla="*/ 1521429 h 1522975"/>
                <a:gd name="connsiteX4" fmla="*/ 685800 w 1371600"/>
                <a:gd name="connsiteY4" fmla="*/ 1521428 h 1522975"/>
                <a:gd name="connsiteX5" fmla="*/ 0 w 1371600"/>
                <a:gd name="connsiteY5" fmla="*/ 1521426 h 1522975"/>
                <a:gd name="connsiteX0" fmla="*/ 3406 w 1375006"/>
                <a:gd name="connsiteY0" fmla="*/ 1521426 h 1522975"/>
                <a:gd name="connsiteX1" fmla="*/ 308206 w 1375006"/>
                <a:gd name="connsiteY1" fmla="*/ 631092 h 1522975"/>
                <a:gd name="connsiteX2" fmla="*/ 1046796 w 1375006"/>
                <a:gd name="connsiteY2" fmla="*/ 210411 h 1522975"/>
                <a:gd name="connsiteX3" fmla="*/ 1375006 w 1375006"/>
                <a:gd name="connsiteY3" fmla="*/ 1521429 h 1522975"/>
                <a:gd name="connsiteX4" fmla="*/ 689206 w 1375006"/>
                <a:gd name="connsiteY4" fmla="*/ 1521428 h 1522975"/>
                <a:gd name="connsiteX5" fmla="*/ 3406 w 1375006"/>
                <a:gd name="connsiteY5" fmla="*/ 1521426 h 1522975"/>
                <a:gd name="connsiteX0" fmla="*/ 0 w 1371600"/>
                <a:gd name="connsiteY0" fmla="*/ 1521426 h 1522975"/>
                <a:gd name="connsiteX1" fmla="*/ 304800 w 1371600"/>
                <a:gd name="connsiteY1" fmla="*/ 631092 h 1522975"/>
                <a:gd name="connsiteX2" fmla="*/ 1043390 w 1371600"/>
                <a:gd name="connsiteY2" fmla="*/ 210411 h 1522975"/>
                <a:gd name="connsiteX3" fmla="*/ 1371600 w 1371600"/>
                <a:gd name="connsiteY3" fmla="*/ 1521429 h 1522975"/>
                <a:gd name="connsiteX4" fmla="*/ 685800 w 1371600"/>
                <a:gd name="connsiteY4" fmla="*/ 1521428 h 1522975"/>
                <a:gd name="connsiteX5" fmla="*/ 0 w 1371600"/>
                <a:gd name="connsiteY5" fmla="*/ 1521426 h 1522975"/>
                <a:gd name="connsiteX0" fmla="*/ 89297 w 1460897"/>
                <a:gd name="connsiteY0" fmla="*/ 1521426 h 1522975"/>
                <a:gd name="connsiteX1" fmla="*/ 239316 w 1460897"/>
                <a:gd name="connsiteY1" fmla="*/ 784118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470298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249135 h 1250684"/>
                <a:gd name="connsiteX1" fmla="*/ 165498 w 1460897"/>
                <a:gd name="connsiteY1" fmla="*/ 655580 h 1250684"/>
                <a:gd name="connsiteX2" fmla="*/ 470298 w 1460897"/>
                <a:gd name="connsiteY2" fmla="*/ 358801 h 1250684"/>
                <a:gd name="connsiteX3" fmla="*/ 1156098 w 1460897"/>
                <a:gd name="connsiteY3" fmla="*/ 210411 h 1250684"/>
                <a:gd name="connsiteX4" fmla="*/ 1460897 w 1460897"/>
                <a:gd name="connsiteY4" fmla="*/ 1249138 h 1250684"/>
                <a:gd name="connsiteX5" fmla="*/ 775097 w 1460897"/>
                <a:gd name="connsiteY5" fmla="*/ 1249137 h 1250684"/>
                <a:gd name="connsiteX6" fmla="*/ 89297 w 1460897"/>
                <a:gd name="connsiteY6" fmla="*/ 1249135 h 1250684"/>
                <a:gd name="connsiteX0" fmla="*/ 89297 w 1460897"/>
                <a:gd name="connsiteY0" fmla="*/ 1249135 h 1250684"/>
                <a:gd name="connsiteX1" fmla="*/ 165498 w 1460897"/>
                <a:gd name="connsiteY1" fmla="*/ 655580 h 1250684"/>
                <a:gd name="connsiteX2" fmla="*/ 470298 w 1460897"/>
                <a:gd name="connsiteY2" fmla="*/ 358801 h 1250684"/>
                <a:gd name="connsiteX3" fmla="*/ 1156098 w 1460897"/>
                <a:gd name="connsiteY3" fmla="*/ 210411 h 1250684"/>
                <a:gd name="connsiteX4" fmla="*/ 1460897 w 1460897"/>
                <a:gd name="connsiteY4" fmla="*/ 1249138 h 1250684"/>
                <a:gd name="connsiteX5" fmla="*/ 775097 w 1460897"/>
                <a:gd name="connsiteY5" fmla="*/ 1249137 h 1250684"/>
                <a:gd name="connsiteX6" fmla="*/ 89297 w 1460897"/>
                <a:gd name="connsiteY6" fmla="*/ 1249135 h 1250684"/>
                <a:gd name="connsiteX0" fmla="*/ 89297 w 1460897"/>
                <a:gd name="connsiteY0" fmla="*/ 1249135 h 1250684"/>
                <a:gd name="connsiteX1" fmla="*/ 165498 w 1460897"/>
                <a:gd name="connsiteY1" fmla="*/ 655580 h 1250684"/>
                <a:gd name="connsiteX2" fmla="*/ 470298 w 1460897"/>
                <a:gd name="connsiteY2" fmla="*/ 358801 h 1250684"/>
                <a:gd name="connsiteX3" fmla="*/ 1156098 w 1460897"/>
                <a:gd name="connsiteY3" fmla="*/ 210411 h 1250684"/>
                <a:gd name="connsiteX4" fmla="*/ 1460897 w 1460897"/>
                <a:gd name="connsiteY4" fmla="*/ 1249138 h 1250684"/>
                <a:gd name="connsiteX5" fmla="*/ 775097 w 1460897"/>
                <a:gd name="connsiteY5" fmla="*/ 1249137 h 1250684"/>
                <a:gd name="connsiteX6" fmla="*/ 89297 w 1460897"/>
                <a:gd name="connsiteY6" fmla="*/ 1249135 h 1250684"/>
                <a:gd name="connsiteX0" fmla="*/ 89297 w 1460897"/>
                <a:gd name="connsiteY0" fmla="*/ 1100745 h 1102294"/>
                <a:gd name="connsiteX1" fmla="*/ 165498 w 1460897"/>
                <a:gd name="connsiteY1" fmla="*/ 507190 h 1102294"/>
                <a:gd name="connsiteX2" fmla="*/ 470298 w 1460897"/>
                <a:gd name="connsiteY2" fmla="*/ 210411 h 1102294"/>
                <a:gd name="connsiteX3" fmla="*/ 927498 w 1460897"/>
                <a:gd name="connsiteY3" fmla="*/ 210411 h 1102294"/>
                <a:gd name="connsiteX4" fmla="*/ 1460897 w 1460897"/>
                <a:gd name="connsiteY4" fmla="*/ 1100748 h 1102294"/>
                <a:gd name="connsiteX5" fmla="*/ 775097 w 1460897"/>
                <a:gd name="connsiteY5" fmla="*/ 1100747 h 1102294"/>
                <a:gd name="connsiteX6" fmla="*/ 89297 w 1460897"/>
                <a:gd name="connsiteY6" fmla="*/ 1100745 h 1102294"/>
                <a:gd name="connsiteX0" fmla="*/ 89297 w 1460897"/>
                <a:gd name="connsiteY0" fmla="*/ 1100745 h 1102294"/>
                <a:gd name="connsiteX1" fmla="*/ 165498 w 1460897"/>
                <a:gd name="connsiteY1" fmla="*/ 507190 h 1102294"/>
                <a:gd name="connsiteX2" fmla="*/ 470298 w 1460897"/>
                <a:gd name="connsiteY2" fmla="*/ 210411 h 1102294"/>
                <a:gd name="connsiteX3" fmla="*/ 927498 w 1460897"/>
                <a:gd name="connsiteY3" fmla="*/ 210411 h 1102294"/>
                <a:gd name="connsiteX4" fmla="*/ 1460897 w 1460897"/>
                <a:gd name="connsiteY4" fmla="*/ 1100748 h 1102294"/>
                <a:gd name="connsiteX5" fmla="*/ 775097 w 1460897"/>
                <a:gd name="connsiteY5" fmla="*/ 1100747 h 1102294"/>
                <a:gd name="connsiteX6" fmla="*/ 89297 w 1460897"/>
                <a:gd name="connsiteY6" fmla="*/ 1100745 h 1102294"/>
                <a:gd name="connsiteX0" fmla="*/ 89297 w 1460897"/>
                <a:gd name="connsiteY0" fmla="*/ 1100745 h 1102294"/>
                <a:gd name="connsiteX1" fmla="*/ 165498 w 1460897"/>
                <a:gd name="connsiteY1" fmla="*/ 507190 h 1102294"/>
                <a:gd name="connsiteX2" fmla="*/ 470298 w 1460897"/>
                <a:gd name="connsiteY2" fmla="*/ 210411 h 1102294"/>
                <a:gd name="connsiteX3" fmla="*/ 927498 w 1460897"/>
                <a:gd name="connsiteY3" fmla="*/ 210411 h 1102294"/>
                <a:gd name="connsiteX4" fmla="*/ 1460897 w 1460897"/>
                <a:gd name="connsiteY4" fmla="*/ 1100748 h 1102294"/>
                <a:gd name="connsiteX5" fmla="*/ 775097 w 1460897"/>
                <a:gd name="connsiteY5" fmla="*/ 1100747 h 1102294"/>
                <a:gd name="connsiteX6" fmla="*/ 89297 w 1460897"/>
                <a:gd name="connsiteY6" fmla="*/ 1100745 h 1102294"/>
                <a:gd name="connsiteX0" fmla="*/ 89297 w 1460897"/>
                <a:gd name="connsiteY0" fmla="*/ 1026550 h 1028099"/>
                <a:gd name="connsiteX1" fmla="*/ 165498 w 1460897"/>
                <a:gd name="connsiteY1" fmla="*/ 432995 h 1028099"/>
                <a:gd name="connsiteX2" fmla="*/ 470298 w 1460897"/>
                <a:gd name="connsiteY2" fmla="*/ 136216 h 1028099"/>
                <a:gd name="connsiteX3" fmla="*/ 927498 w 1460897"/>
                <a:gd name="connsiteY3" fmla="*/ 136216 h 1028099"/>
                <a:gd name="connsiteX4" fmla="*/ 1460897 w 1460897"/>
                <a:gd name="connsiteY4" fmla="*/ 1026553 h 1028099"/>
                <a:gd name="connsiteX5" fmla="*/ 775097 w 1460897"/>
                <a:gd name="connsiteY5" fmla="*/ 1026552 h 1028099"/>
                <a:gd name="connsiteX6" fmla="*/ 89297 w 1460897"/>
                <a:gd name="connsiteY6" fmla="*/ 1026550 h 1028099"/>
                <a:gd name="connsiteX0" fmla="*/ 89297 w 1460897"/>
                <a:gd name="connsiteY0" fmla="*/ 952355 h 953904"/>
                <a:gd name="connsiteX1" fmla="*/ 165498 w 1460897"/>
                <a:gd name="connsiteY1" fmla="*/ 358800 h 953904"/>
                <a:gd name="connsiteX2" fmla="*/ 470298 w 1460897"/>
                <a:gd name="connsiteY2" fmla="*/ 62021 h 953904"/>
                <a:gd name="connsiteX3" fmla="*/ 927498 w 1460897"/>
                <a:gd name="connsiteY3" fmla="*/ 62021 h 953904"/>
                <a:gd name="connsiteX4" fmla="*/ 1460897 w 1460897"/>
                <a:gd name="connsiteY4" fmla="*/ 952358 h 953904"/>
                <a:gd name="connsiteX5" fmla="*/ 775097 w 1460897"/>
                <a:gd name="connsiteY5" fmla="*/ 952357 h 953904"/>
                <a:gd name="connsiteX6" fmla="*/ 89297 w 1460897"/>
                <a:gd name="connsiteY6" fmla="*/ 952355 h 953904"/>
                <a:gd name="connsiteX0" fmla="*/ 89297 w 1460897"/>
                <a:gd name="connsiteY0" fmla="*/ 952355 h 953904"/>
                <a:gd name="connsiteX1" fmla="*/ 165498 w 1460897"/>
                <a:gd name="connsiteY1" fmla="*/ 358800 h 953904"/>
                <a:gd name="connsiteX2" fmla="*/ 470298 w 1460897"/>
                <a:gd name="connsiteY2" fmla="*/ 62021 h 953904"/>
                <a:gd name="connsiteX3" fmla="*/ 927498 w 1460897"/>
                <a:gd name="connsiteY3" fmla="*/ 62021 h 953904"/>
                <a:gd name="connsiteX4" fmla="*/ 1460897 w 1460897"/>
                <a:gd name="connsiteY4" fmla="*/ 952358 h 953904"/>
                <a:gd name="connsiteX5" fmla="*/ 775097 w 1460897"/>
                <a:gd name="connsiteY5" fmla="*/ 952357 h 953904"/>
                <a:gd name="connsiteX6" fmla="*/ 89297 w 1460897"/>
                <a:gd name="connsiteY6" fmla="*/ 952355 h 953904"/>
                <a:gd name="connsiteX0" fmla="*/ 8334 w 1379934"/>
                <a:gd name="connsiteY0" fmla="*/ 952355 h 953904"/>
                <a:gd name="connsiteX1" fmla="*/ 84535 w 1379934"/>
                <a:gd name="connsiteY1" fmla="*/ 358800 h 953904"/>
                <a:gd name="connsiteX2" fmla="*/ 389335 w 1379934"/>
                <a:gd name="connsiteY2" fmla="*/ 62021 h 953904"/>
                <a:gd name="connsiteX3" fmla="*/ 846535 w 1379934"/>
                <a:gd name="connsiteY3" fmla="*/ 62021 h 953904"/>
                <a:gd name="connsiteX4" fmla="*/ 1379934 w 1379934"/>
                <a:gd name="connsiteY4" fmla="*/ 952358 h 953904"/>
                <a:gd name="connsiteX5" fmla="*/ 694134 w 1379934"/>
                <a:gd name="connsiteY5" fmla="*/ 952357 h 953904"/>
                <a:gd name="connsiteX6" fmla="*/ 8334 w 1379934"/>
                <a:gd name="connsiteY6" fmla="*/ 952355 h 953904"/>
                <a:gd name="connsiteX0" fmla="*/ 8334 w 1415653"/>
                <a:gd name="connsiteY0" fmla="*/ 952356 h 953904"/>
                <a:gd name="connsiteX1" fmla="*/ 120254 w 1415653"/>
                <a:gd name="connsiteY1" fmla="*/ 358800 h 953904"/>
                <a:gd name="connsiteX2" fmla="*/ 425054 w 1415653"/>
                <a:gd name="connsiteY2" fmla="*/ 62021 h 953904"/>
                <a:gd name="connsiteX3" fmla="*/ 882254 w 1415653"/>
                <a:gd name="connsiteY3" fmla="*/ 62021 h 953904"/>
                <a:gd name="connsiteX4" fmla="*/ 1415653 w 1415653"/>
                <a:gd name="connsiteY4" fmla="*/ 952358 h 953904"/>
                <a:gd name="connsiteX5" fmla="*/ 729853 w 1415653"/>
                <a:gd name="connsiteY5" fmla="*/ 952357 h 953904"/>
                <a:gd name="connsiteX6" fmla="*/ 8334 w 1415653"/>
                <a:gd name="connsiteY6" fmla="*/ 952356 h 953904"/>
                <a:gd name="connsiteX0" fmla="*/ 0 w 1407319"/>
                <a:gd name="connsiteY0" fmla="*/ 952356 h 953904"/>
                <a:gd name="connsiteX1" fmla="*/ 111920 w 1407319"/>
                <a:gd name="connsiteY1" fmla="*/ 35880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111920 w 1407319"/>
                <a:gd name="connsiteY1" fmla="*/ 35880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4 h 953902"/>
                <a:gd name="connsiteX1" fmla="*/ 52389 w 1407319"/>
                <a:gd name="connsiteY1" fmla="*/ 507188 h 953902"/>
                <a:gd name="connsiteX2" fmla="*/ 492920 w 1407319"/>
                <a:gd name="connsiteY2" fmla="*/ 62020 h 953902"/>
                <a:gd name="connsiteX3" fmla="*/ 873920 w 1407319"/>
                <a:gd name="connsiteY3" fmla="*/ 62019 h 953902"/>
                <a:gd name="connsiteX4" fmla="*/ 1407319 w 1407319"/>
                <a:gd name="connsiteY4" fmla="*/ 952356 h 953902"/>
                <a:gd name="connsiteX5" fmla="*/ 721519 w 1407319"/>
                <a:gd name="connsiteY5" fmla="*/ 952355 h 953902"/>
                <a:gd name="connsiteX6" fmla="*/ 0 w 1407319"/>
                <a:gd name="connsiteY6" fmla="*/ 952354 h 953902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92920 w 1407319"/>
                <a:gd name="connsiteY2" fmla="*/ 62022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4 h 953902"/>
                <a:gd name="connsiteX1" fmla="*/ 52389 w 1407319"/>
                <a:gd name="connsiteY1" fmla="*/ 507188 h 953902"/>
                <a:gd name="connsiteX2" fmla="*/ 492920 w 1407319"/>
                <a:gd name="connsiteY2" fmla="*/ 62020 h 953902"/>
                <a:gd name="connsiteX3" fmla="*/ 873920 w 1407319"/>
                <a:gd name="connsiteY3" fmla="*/ 62019 h 953902"/>
                <a:gd name="connsiteX4" fmla="*/ 1407319 w 1407319"/>
                <a:gd name="connsiteY4" fmla="*/ 952356 h 953902"/>
                <a:gd name="connsiteX5" fmla="*/ 721519 w 1407319"/>
                <a:gd name="connsiteY5" fmla="*/ 952355 h 953902"/>
                <a:gd name="connsiteX6" fmla="*/ 0 w 1407319"/>
                <a:gd name="connsiteY6" fmla="*/ 952354 h 953902"/>
                <a:gd name="connsiteX0" fmla="*/ 3571 w 1410890"/>
                <a:gd name="connsiteY0" fmla="*/ 952356 h 953904"/>
                <a:gd name="connsiteX1" fmla="*/ 55960 w 1410890"/>
                <a:gd name="connsiteY1" fmla="*/ 507190 h 953904"/>
                <a:gd name="connsiteX2" fmla="*/ 496491 w 1410890"/>
                <a:gd name="connsiteY2" fmla="*/ 62022 h 953904"/>
                <a:gd name="connsiteX3" fmla="*/ 877491 w 1410890"/>
                <a:gd name="connsiteY3" fmla="*/ 62021 h 953904"/>
                <a:gd name="connsiteX4" fmla="*/ 1410890 w 1410890"/>
                <a:gd name="connsiteY4" fmla="*/ 952358 h 953904"/>
                <a:gd name="connsiteX5" fmla="*/ 725090 w 1410890"/>
                <a:gd name="connsiteY5" fmla="*/ 952357 h 953904"/>
                <a:gd name="connsiteX6" fmla="*/ 3571 w 1410890"/>
                <a:gd name="connsiteY6" fmla="*/ 952356 h 953904"/>
                <a:gd name="connsiteX0" fmla="*/ 3571 w 1410890"/>
                <a:gd name="connsiteY0" fmla="*/ 952354 h 953902"/>
                <a:gd name="connsiteX1" fmla="*/ 55960 w 1410890"/>
                <a:gd name="connsiteY1" fmla="*/ 507188 h 953902"/>
                <a:gd name="connsiteX2" fmla="*/ 496491 w 1410890"/>
                <a:gd name="connsiteY2" fmla="*/ 62020 h 953902"/>
                <a:gd name="connsiteX3" fmla="*/ 877491 w 1410890"/>
                <a:gd name="connsiteY3" fmla="*/ 62019 h 953902"/>
                <a:gd name="connsiteX4" fmla="*/ 1410890 w 1410890"/>
                <a:gd name="connsiteY4" fmla="*/ 952356 h 953902"/>
                <a:gd name="connsiteX5" fmla="*/ 725090 w 1410890"/>
                <a:gd name="connsiteY5" fmla="*/ 952355 h 953902"/>
                <a:gd name="connsiteX6" fmla="*/ 3571 w 1410890"/>
                <a:gd name="connsiteY6" fmla="*/ 952354 h 953902"/>
                <a:gd name="connsiteX0" fmla="*/ 3571 w 1410890"/>
                <a:gd name="connsiteY0" fmla="*/ 952356 h 953904"/>
                <a:gd name="connsiteX1" fmla="*/ 55960 w 1410890"/>
                <a:gd name="connsiteY1" fmla="*/ 507190 h 953904"/>
                <a:gd name="connsiteX2" fmla="*/ 496491 w 1410890"/>
                <a:gd name="connsiteY2" fmla="*/ 62022 h 953904"/>
                <a:gd name="connsiteX3" fmla="*/ 877491 w 1410890"/>
                <a:gd name="connsiteY3" fmla="*/ 62021 h 953904"/>
                <a:gd name="connsiteX4" fmla="*/ 1410890 w 1410890"/>
                <a:gd name="connsiteY4" fmla="*/ 952358 h 953904"/>
                <a:gd name="connsiteX5" fmla="*/ 725090 w 1410890"/>
                <a:gd name="connsiteY5" fmla="*/ 952357 h 953904"/>
                <a:gd name="connsiteX6" fmla="*/ 3571 w 1410890"/>
                <a:gd name="connsiteY6" fmla="*/ 952356 h 953904"/>
                <a:gd name="connsiteX0" fmla="*/ 3571 w 1410890"/>
                <a:gd name="connsiteY0" fmla="*/ 952354 h 953902"/>
                <a:gd name="connsiteX1" fmla="*/ 55960 w 1410890"/>
                <a:gd name="connsiteY1" fmla="*/ 507188 h 953902"/>
                <a:gd name="connsiteX2" fmla="*/ 496491 w 1410890"/>
                <a:gd name="connsiteY2" fmla="*/ 62020 h 953902"/>
                <a:gd name="connsiteX3" fmla="*/ 953691 w 1410890"/>
                <a:gd name="connsiteY3" fmla="*/ 62020 h 953902"/>
                <a:gd name="connsiteX4" fmla="*/ 1410890 w 1410890"/>
                <a:gd name="connsiteY4" fmla="*/ 952356 h 953902"/>
                <a:gd name="connsiteX5" fmla="*/ 725090 w 1410890"/>
                <a:gd name="connsiteY5" fmla="*/ 952355 h 953902"/>
                <a:gd name="connsiteX6" fmla="*/ 3571 w 1410890"/>
                <a:gd name="connsiteY6" fmla="*/ 952354 h 953902"/>
                <a:gd name="connsiteX0" fmla="*/ 3571 w 1466849"/>
                <a:gd name="connsiteY0" fmla="*/ 952356 h 953904"/>
                <a:gd name="connsiteX1" fmla="*/ 55960 w 1466849"/>
                <a:gd name="connsiteY1" fmla="*/ 507190 h 953904"/>
                <a:gd name="connsiteX2" fmla="*/ 496491 w 1466849"/>
                <a:gd name="connsiteY2" fmla="*/ 62022 h 953904"/>
                <a:gd name="connsiteX3" fmla="*/ 953691 w 1466849"/>
                <a:gd name="connsiteY3" fmla="*/ 62022 h 953904"/>
                <a:gd name="connsiteX4" fmla="*/ 1060847 w 1466849"/>
                <a:gd name="connsiteY4" fmla="*/ 168675 h 953904"/>
                <a:gd name="connsiteX5" fmla="*/ 1410890 w 1466849"/>
                <a:gd name="connsiteY5" fmla="*/ 952358 h 953904"/>
                <a:gd name="connsiteX6" fmla="*/ 725090 w 1466849"/>
                <a:gd name="connsiteY6" fmla="*/ 952357 h 953904"/>
                <a:gd name="connsiteX7" fmla="*/ 3571 w 1466849"/>
                <a:gd name="connsiteY7" fmla="*/ 952356 h 953904"/>
                <a:gd name="connsiteX0" fmla="*/ 3571 w 1466849"/>
                <a:gd name="connsiteY0" fmla="*/ 952354 h 953902"/>
                <a:gd name="connsiteX1" fmla="*/ 55960 w 1466849"/>
                <a:gd name="connsiteY1" fmla="*/ 507188 h 953902"/>
                <a:gd name="connsiteX2" fmla="*/ 496491 w 1466849"/>
                <a:gd name="connsiteY2" fmla="*/ 62020 h 953902"/>
                <a:gd name="connsiteX3" fmla="*/ 953691 w 1466849"/>
                <a:gd name="connsiteY3" fmla="*/ 62020 h 953902"/>
                <a:gd name="connsiteX4" fmla="*/ 1013222 w 1466849"/>
                <a:gd name="connsiteY4" fmla="*/ 224319 h 953902"/>
                <a:gd name="connsiteX5" fmla="*/ 1410890 w 1466849"/>
                <a:gd name="connsiteY5" fmla="*/ 952356 h 953902"/>
                <a:gd name="connsiteX6" fmla="*/ 725090 w 1466849"/>
                <a:gd name="connsiteY6" fmla="*/ 952355 h 953902"/>
                <a:gd name="connsiteX7" fmla="*/ 3571 w 1466849"/>
                <a:gd name="connsiteY7" fmla="*/ 952354 h 953902"/>
                <a:gd name="connsiteX0" fmla="*/ 3571 w 1466849"/>
                <a:gd name="connsiteY0" fmla="*/ 952356 h 953904"/>
                <a:gd name="connsiteX1" fmla="*/ 55960 w 1466849"/>
                <a:gd name="connsiteY1" fmla="*/ 507190 h 953904"/>
                <a:gd name="connsiteX2" fmla="*/ 496491 w 1466849"/>
                <a:gd name="connsiteY2" fmla="*/ 62022 h 953904"/>
                <a:gd name="connsiteX3" fmla="*/ 953691 w 1466849"/>
                <a:gd name="connsiteY3" fmla="*/ 62022 h 953904"/>
                <a:gd name="connsiteX4" fmla="*/ 1013222 w 1466849"/>
                <a:gd name="connsiteY4" fmla="*/ 224321 h 953904"/>
                <a:gd name="connsiteX5" fmla="*/ 1410890 w 1466849"/>
                <a:gd name="connsiteY5" fmla="*/ 952358 h 953904"/>
                <a:gd name="connsiteX6" fmla="*/ 725090 w 1466849"/>
                <a:gd name="connsiteY6" fmla="*/ 952357 h 953904"/>
                <a:gd name="connsiteX7" fmla="*/ 3571 w 1466849"/>
                <a:gd name="connsiteY7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1 w 1468834"/>
                <a:gd name="connsiteY3" fmla="*/ 62020 h 953902"/>
                <a:gd name="connsiteX4" fmla="*/ 1013222 w 1468834"/>
                <a:gd name="connsiteY4" fmla="*/ 224319 h 953902"/>
                <a:gd name="connsiteX5" fmla="*/ 1072754 w 1468834"/>
                <a:gd name="connsiteY5" fmla="*/ 32633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1 w 1468834"/>
                <a:gd name="connsiteY3" fmla="*/ 62022 h 953904"/>
                <a:gd name="connsiteX4" fmla="*/ 1013222 w 1468834"/>
                <a:gd name="connsiteY4" fmla="*/ 224321 h 953904"/>
                <a:gd name="connsiteX5" fmla="*/ 1182290 w 1468834"/>
                <a:gd name="connsiteY5" fmla="*/ 358798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1 w 1468834"/>
                <a:gd name="connsiteY3" fmla="*/ 62020 h 953902"/>
                <a:gd name="connsiteX4" fmla="*/ 1013222 w 1468834"/>
                <a:gd name="connsiteY4" fmla="*/ 224319 h 953902"/>
                <a:gd name="connsiteX5" fmla="*/ 1258490 w 1468834"/>
                <a:gd name="connsiteY5" fmla="*/ 35879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1 w 1468834"/>
                <a:gd name="connsiteY3" fmla="*/ 62022 h 953904"/>
                <a:gd name="connsiteX4" fmla="*/ 1029890 w 1468834"/>
                <a:gd name="connsiteY4" fmla="*/ 210409 h 953904"/>
                <a:gd name="connsiteX5" fmla="*/ 1258490 w 1468834"/>
                <a:gd name="connsiteY5" fmla="*/ 358800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1 w 1468834"/>
                <a:gd name="connsiteY3" fmla="*/ 62020 h 953902"/>
                <a:gd name="connsiteX4" fmla="*/ 1106090 w 1468834"/>
                <a:gd name="connsiteY4" fmla="*/ 210409 h 953902"/>
                <a:gd name="connsiteX5" fmla="*/ 1258490 w 1468834"/>
                <a:gd name="connsiteY5" fmla="*/ 35879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0 w 1468834"/>
                <a:gd name="connsiteY3" fmla="*/ 62020 h 953904"/>
                <a:gd name="connsiteX4" fmla="*/ 1106090 w 1468834"/>
                <a:gd name="connsiteY4" fmla="*/ 210411 h 953904"/>
                <a:gd name="connsiteX5" fmla="*/ 1258490 w 1468834"/>
                <a:gd name="connsiteY5" fmla="*/ 358800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0 w 1468834"/>
                <a:gd name="connsiteY3" fmla="*/ 62018 h 953902"/>
                <a:gd name="connsiteX4" fmla="*/ 1106090 w 1468834"/>
                <a:gd name="connsiteY4" fmla="*/ 210409 h 953902"/>
                <a:gd name="connsiteX5" fmla="*/ 1258490 w 1468834"/>
                <a:gd name="connsiteY5" fmla="*/ 35879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0 w 1468834"/>
                <a:gd name="connsiteY3" fmla="*/ 62020 h 953904"/>
                <a:gd name="connsiteX4" fmla="*/ 1106090 w 1468834"/>
                <a:gd name="connsiteY4" fmla="*/ 210411 h 953904"/>
                <a:gd name="connsiteX5" fmla="*/ 1258490 w 1468834"/>
                <a:gd name="connsiteY5" fmla="*/ 358800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2584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2584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2584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3346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3346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3346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23590"/>
                <a:gd name="connsiteY0" fmla="*/ 956993 h 958541"/>
                <a:gd name="connsiteX1" fmla="*/ 55960 w 1423590"/>
                <a:gd name="connsiteY1" fmla="*/ 511827 h 958541"/>
                <a:gd name="connsiteX2" fmla="*/ 496491 w 1423590"/>
                <a:gd name="connsiteY2" fmla="*/ 66659 h 958541"/>
                <a:gd name="connsiteX3" fmla="*/ 948928 w 1423590"/>
                <a:gd name="connsiteY3" fmla="*/ 48108 h 958541"/>
                <a:gd name="connsiteX4" fmla="*/ 1106090 w 1423590"/>
                <a:gd name="connsiteY4" fmla="*/ 215048 h 958541"/>
                <a:gd name="connsiteX5" fmla="*/ 1334690 w 1423590"/>
                <a:gd name="connsiteY5" fmla="*/ 363437 h 958541"/>
                <a:gd name="connsiteX6" fmla="*/ 1410890 w 1423590"/>
                <a:gd name="connsiteY6" fmla="*/ 956995 h 958541"/>
                <a:gd name="connsiteX7" fmla="*/ 725090 w 1423590"/>
                <a:gd name="connsiteY7" fmla="*/ 956994 h 958541"/>
                <a:gd name="connsiteX8" fmla="*/ 3571 w 1423590"/>
                <a:gd name="connsiteY8" fmla="*/ 956993 h 958541"/>
                <a:gd name="connsiteX0" fmla="*/ 3571 w 1442641"/>
                <a:gd name="connsiteY0" fmla="*/ 956993 h 958541"/>
                <a:gd name="connsiteX1" fmla="*/ 55960 w 1442641"/>
                <a:gd name="connsiteY1" fmla="*/ 511827 h 958541"/>
                <a:gd name="connsiteX2" fmla="*/ 496491 w 1442641"/>
                <a:gd name="connsiteY2" fmla="*/ 66659 h 958541"/>
                <a:gd name="connsiteX3" fmla="*/ 948928 w 1442641"/>
                <a:gd name="connsiteY3" fmla="*/ 48108 h 958541"/>
                <a:gd name="connsiteX4" fmla="*/ 1106090 w 1442641"/>
                <a:gd name="connsiteY4" fmla="*/ 215048 h 958541"/>
                <a:gd name="connsiteX5" fmla="*/ 1406128 w 1442641"/>
                <a:gd name="connsiteY5" fmla="*/ 428359 h 958541"/>
                <a:gd name="connsiteX6" fmla="*/ 1410890 w 1442641"/>
                <a:gd name="connsiteY6" fmla="*/ 956995 h 958541"/>
                <a:gd name="connsiteX7" fmla="*/ 725090 w 1442641"/>
                <a:gd name="connsiteY7" fmla="*/ 956994 h 958541"/>
                <a:gd name="connsiteX8" fmla="*/ 3571 w 1442641"/>
                <a:gd name="connsiteY8" fmla="*/ 956993 h 958541"/>
                <a:gd name="connsiteX0" fmla="*/ 3571 w 1423590"/>
                <a:gd name="connsiteY0" fmla="*/ 956993 h 958541"/>
                <a:gd name="connsiteX1" fmla="*/ 55960 w 1423590"/>
                <a:gd name="connsiteY1" fmla="*/ 511827 h 958541"/>
                <a:gd name="connsiteX2" fmla="*/ 496491 w 1423590"/>
                <a:gd name="connsiteY2" fmla="*/ 66659 h 958541"/>
                <a:gd name="connsiteX3" fmla="*/ 948928 w 1423590"/>
                <a:gd name="connsiteY3" fmla="*/ 48108 h 958541"/>
                <a:gd name="connsiteX4" fmla="*/ 1106090 w 1423590"/>
                <a:gd name="connsiteY4" fmla="*/ 215048 h 958541"/>
                <a:gd name="connsiteX5" fmla="*/ 1406128 w 1423590"/>
                <a:gd name="connsiteY5" fmla="*/ 428359 h 958541"/>
                <a:gd name="connsiteX6" fmla="*/ 1410890 w 1423590"/>
                <a:gd name="connsiteY6" fmla="*/ 956995 h 958541"/>
                <a:gd name="connsiteX7" fmla="*/ 725090 w 1423590"/>
                <a:gd name="connsiteY7" fmla="*/ 956994 h 958541"/>
                <a:gd name="connsiteX8" fmla="*/ 3571 w 1423590"/>
                <a:gd name="connsiteY8" fmla="*/ 956993 h 958541"/>
                <a:gd name="connsiteX0" fmla="*/ 3571 w 1461691"/>
                <a:gd name="connsiteY0" fmla="*/ 956993 h 958541"/>
                <a:gd name="connsiteX1" fmla="*/ 55960 w 1461691"/>
                <a:gd name="connsiteY1" fmla="*/ 511827 h 958541"/>
                <a:gd name="connsiteX2" fmla="*/ 496491 w 1461691"/>
                <a:gd name="connsiteY2" fmla="*/ 66659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55960 w 1461691"/>
                <a:gd name="connsiteY1" fmla="*/ 511827 h 958541"/>
                <a:gd name="connsiteX2" fmla="*/ 496491 w 1461691"/>
                <a:gd name="connsiteY2" fmla="*/ 66659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115490 w 1461691"/>
                <a:gd name="connsiteY1" fmla="*/ 215048 h 958541"/>
                <a:gd name="connsiteX2" fmla="*/ 496491 w 1461691"/>
                <a:gd name="connsiteY2" fmla="*/ 66659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115490 w 1461691"/>
                <a:gd name="connsiteY1" fmla="*/ 215048 h 958541"/>
                <a:gd name="connsiteX2" fmla="*/ 496491 w 1461691"/>
                <a:gd name="connsiteY2" fmla="*/ 66659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115490 w 1461691"/>
                <a:gd name="connsiteY1" fmla="*/ 215048 h 958541"/>
                <a:gd name="connsiteX2" fmla="*/ 496490 w 1461691"/>
                <a:gd name="connsiteY2" fmla="*/ 363437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115490 w 1461691"/>
                <a:gd name="connsiteY1" fmla="*/ 215048 h 958541"/>
                <a:gd name="connsiteX2" fmla="*/ 496490 w 1461691"/>
                <a:gd name="connsiteY2" fmla="*/ 363437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115490 w 1461691"/>
                <a:gd name="connsiteY1" fmla="*/ 363437 h 958541"/>
                <a:gd name="connsiteX2" fmla="*/ 496490 w 1461691"/>
                <a:gd name="connsiteY2" fmla="*/ 363437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148828 w 1461691"/>
                <a:gd name="connsiteY1" fmla="*/ 279969 h 958541"/>
                <a:gd name="connsiteX2" fmla="*/ 496490 w 1461691"/>
                <a:gd name="connsiteY2" fmla="*/ 363437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148828 w 1461691"/>
                <a:gd name="connsiteY1" fmla="*/ 279969 h 958541"/>
                <a:gd name="connsiteX2" fmla="*/ 477440 w 1461691"/>
                <a:gd name="connsiteY2" fmla="*/ 372713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148828 w 1461691"/>
                <a:gd name="connsiteY1" fmla="*/ 279969 h 958541"/>
                <a:gd name="connsiteX2" fmla="*/ 477440 w 1461691"/>
                <a:gd name="connsiteY2" fmla="*/ 372713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148828 w 1461691"/>
                <a:gd name="connsiteY1" fmla="*/ 279969 h 958541"/>
                <a:gd name="connsiteX2" fmla="*/ 458390 w 1461691"/>
                <a:gd name="connsiteY2" fmla="*/ 479368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148828 w 1461691"/>
                <a:gd name="connsiteY1" fmla="*/ 279969 h 958541"/>
                <a:gd name="connsiteX2" fmla="*/ 458390 w 1461691"/>
                <a:gd name="connsiteY2" fmla="*/ 479368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1096107 h 1097655"/>
                <a:gd name="connsiteX1" fmla="*/ 148828 w 1461691"/>
                <a:gd name="connsiteY1" fmla="*/ 419083 h 1097655"/>
                <a:gd name="connsiteX2" fmla="*/ 458390 w 1461691"/>
                <a:gd name="connsiteY2" fmla="*/ 618482 h 1097655"/>
                <a:gd name="connsiteX3" fmla="*/ 653653 w 1461691"/>
                <a:gd name="connsiteY3" fmla="*/ 48108 h 1097655"/>
                <a:gd name="connsiteX4" fmla="*/ 1106090 w 1461691"/>
                <a:gd name="connsiteY4" fmla="*/ 354162 h 1097655"/>
                <a:gd name="connsiteX5" fmla="*/ 1406128 w 1461691"/>
                <a:gd name="connsiteY5" fmla="*/ 567473 h 1097655"/>
                <a:gd name="connsiteX6" fmla="*/ 1410890 w 1461691"/>
                <a:gd name="connsiteY6" fmla="*/ 1096109 h 1097655"/>
                <a:gd name="connsiteX7" fmla="*/ 725090 w 1461691"/>
                <a:gd name="connsiteY7" fmla="*/ 1096108 h 1097655"/>
                <a:gd name="connsiteX8" fmla="*/ 3571 w 1461691"/>
                <a:gd name="connsiteY8" fmla="*/ 1096107 h 1097655"/>
                <a:gd name="connsiteX0" fmla="*/ 3571 w 1461691"/>
                <a:gd name="connsiteY0" fmla="*/ 1047999 h 1049547"/>
                <a:gd name="connsiteX1" fmla="*/ 148828 w 1461691"/>
                <a:gd name="connsiteY1" fmla="*/ 370975 h 1049547"/>
                <a:gd name="connsiteX2" fmla="*/ 458390 w 1461691"/>
                <a:gd name="connsiteY2" fmla="*/ 570374 h 1049547"/>
                <a:gd name="connsiteX3" fmla="*/ 653653 w 1461691"/>
                <a:gd name="connsiteY3" fmla="*/ 0 h 1049547"/>
                <a:gd name="connsiteX4" fmla="*/ 1106090 w 1461691"/>
                <a:gd name="connsiteY4" fmla="*/ 306054 h 1049547"/>
                <a:gd name="connsiteX5" fmla="*/ 1406128 w 1461691"/>
                <a:gd name="connsiteY5" fmla="*/ 519365 h 1049547"/>
                <a:gd name="connsiteX6" fmla="*/ 1410890 w 1461691"/>
                <a:gd name="connsiteY6" fmla="*/ 1048001 h 1049547"/>
                <a:gd name="connsiteX7" fmla="*/ 725090 w 1461691"/>
                <a:gd name="connsiteY7" fmla="*/ 1048000 h 1049547"/>
                <a:gd name="connsiteX8" fmla="*/ 3571 w 1461691"/>
                <a:gd name="connsiteY8" fmla="*/ 1047999 h 1049547"/>
                <a:gd name="connsiteX0" fmla="*/ 3571 w 1461691"/>
                <a:gd name="connsiteY0" fmla="*/ 1048768 h 1050316"/>
                <a:gd name="connsiteX1" fmla="*/ 148828 w 1461691"/>
                <a:gd name="connsiteY1" fmla="*/ 371744 h 1050316"/>
                <a:gd name="connsiteX2" fmla="*/ 458390 w 1461691"/>
                <a:gd name="connsiteY2" fmla="*/ 571143 h 1050316"/>
                <a:gd name="connsiteX3" fmla="*/ 653653 w 1461691"/>
                <a:gd name="connsiteY3" fmla="*/ 769 h 1050316"/>
                <a:gd name="connsiteX4" fmla="*/ 1106090 w 1461691"/>
                <a:gd name="connsiteY4" fmla="*/ 306823 h 1050316"/>
                <a:gd name="connsiteX5" fmla="*/ 1406128 w 1461691"/>
                <a:gd name="connsiteY5" fmla="*/ 520134 h 1050316"/>
                <a:gd name="connsiteX6" fmla="*/ 1410890 w 1461691"/>
                <a:gd name="connsiteY6" fmla="*/ 1048770 h 1050316"/>
                <a:gd name="connsiteX7" fmla="*/ 725090 w 1461691"/>
                <a:gd name="connsiteY7" fmla="*/ 1048769 h 1050316"/>
                <a:gd name="connsiteX8" fmla="*/ 3571 w 1461691"/>
                <a:gd name="connsiteY8" fmla="*/ 1048768 h 1050316"/>
                <a:gd name="connsiteX0" fmla="*/ 3571 w 1461691"/>
                <a:gd name="connsiteY0" fmla="*/ 1094368 h 1095916"/>
                <a:gd name="connsiteX1" fmla="*/ 148828 w 1461691"/>
                <a:gd name="connsiteY1" fmla="*/ 417344 h 1095916"/>
                <a:gd name="connsiteX2" fmla="*/ 458390 w 1461691"/>
                <a:gd name="connsiteY2" fmla="*/ 616743 h 1095916"/>
                <a:gd name="connsiteX3" fmla="*/ 653653 w 1461691"/>
                <a:gd name="connsiteY3" fmla="*/ 46369 h 1095916"/>
                <a:gd name="connsiteX4" fmla="*/ 1189434 w 1461691"/>
                <a:gd name="connsiteY4" fmla="*/ 120566 h 1095916"/>
                <a:gd name="connsiteX5" fmla="*/ 1406128 w 1461691"/>
                <a:gd name="connsiteY5" fmla="*/ 565734 h 1095916"/>
                <a:gd name="connsiteX6" fmla="*/ 1410890 w 1461691"/>
                <a:gd name="connsiteY6" fmla="*/ 1094370 h 1095916"/>
                <a:gd name="connsiteX7" fmla="*/ 725090 w 1461691"/>
                <a:gd name="connsiteY7" fmla="*/ 1094369 h 1095916"/>
                <a:gd name="connsiteX8" fmla="*/ 3571 w 1461691"/>
                <a:gd name="connsiteY8" fmla="*/ 1094368 h 1095916"/>
                <a:gd name="connsiteX0" fmla="*/ 3571 w 1461691"/>
                <a:gd name="connsiteY0" fmla="*/ 1094368 h 1095916"/>
                <a:gd name="connsiteX1" fmla="*/ 148828 w 1461691"/>
                <a:gd name="connsiteY1" fmla="*/ 417344 h 1095916"/>
                <a:gd name="connsiteX2" fmla="*/ 458390 w 1461691"/>
                <a:gd name="connsiteY2" fmla="*/ 616743 h 1095916"/>
                <a:gd name="connsiteX3" fmla="*/ 653653 w 1461691"/>
                <a:gd name="connsiteY3" fmla="*/ 46369 h 1095916"/>
                <a:gd name="connsiteX4" fmla="*/ 1189434 w 1461691"/>
                <a:gd name="connsiteY4" fmla="*/ 120566 h 1095916"/>
                <a:gd name="connsiteX5" fmla="*/ 1406128 w 1461691"/>
                <a:gd name="connsiteY5" fmla="*/ 565734 h 1095916"/>
                <a:gd name="connsiteX6" fmla="*/ 1410890 w 1461691"/>
                <a:gd name="connsiteY6" fmla="*/ 1094370 h 1095916"/>
                <a:gd name="connsiteX7" fmla="*/ 725090 w 1461691"/>
                <a:gd name="connsiteY7" fmla="*/ 1094369 h 1095916"/>
                <a:gd name="connsiteX8" fmla="*/ 3571 w 1461691"/>
                <a:gd name="connsiteY8" fmla="*/ 1094368 h 1095916"/>
                <a:gd name="connsiteX0" fmla="*/ 3571 w 1461691"/>
                <a:gd name="connsiteY0" fmla="*/ 1094368 h 1095916"/>
                <a:gd name="connsiteX1" fmla="*/ 148828 w 1461691"/>
                <a:gd name="connsiteY1" fmla="*/ 417344 h 1095916"/>
                <a:gd name="connsiteX2" fmla="*/ 458390 w 1461691"/>
                <a:gd name="connsiteY2" fmla="*/ 616743 h 1095916"/>
                <a:gd name="connsiteX3" fmla="*/ 653653 w 1461691"/>
                <a:gd name="connsiteY3" fmla="*/ 46369 h 1095916"/>
                <a:gd name="connsiteX4" fmla="*/ 1189434 w 1461691"/>
                <a:gd name="connsiteY4" fmla="*/ 120566 h 1095916"/>
                <a:gd name="connsiteX5" fmla="*/ 1406128 w 1461691"/>
                <a:gd name="connsiteY5" fmla="*/ 565734 h 1095916"/>
                <a:gd name="connsiteX6" fmla="*/ 1410890 w 1461691"/>
                <a:gd name="connsiteY6" fmla="*/ 1094370 h 1095916"/>
                <a:gd name="connsiteX7" fmla="*/ 725090 w 1461691"/>
                <a:gd name="connsiteY7" fmla="*/ 1094369 h 1095916"/>
                <a:gd name="connsiteX8" fmla="*/ 3571 w 1461691"/>
                <a:gd name="connsiteY8" fmla="*/ 1094368 h 1095916"/>
                <a:gd name="connsiteX0" fmla="*/ 3571 w 1461691"/>
                <a:gd name="connsiteY0" fmla="*/ 1094368 h 1095916"/>
                <a:gd name="connsiteX1" fmla="*/ 148828 w 1461691"/>
                <a:gd name="connsiteY1" fmla="*/ 417344 h 1095916"/>
                <a:gd name="connsiteX2" fmla="*/ 458390 w 1461691"/>
                <a:gd name="connsiteY2" fmla="*/ 616743 h 1095916"/>
                <a:gd name="connsiteX3" fmla="*/ 653653 w 1461691"/>
                <a:gd name="connsiteY3" fmla="*/ 46369 h 1095916"/>
                <a:gd name="connsiteX4" fmla="*/ 1189434 w 1461691"/>
                <a:gd name="connsiteY4" fmla="*/ 120566 h 1095916"/>
                <a:gd name="connsiteX5" fmla="*/ 1406128 w 1461691"/>
                <a:gd name="connsiteY5" fmla="*/ 565734 h 1095916"/>
                <a:gd name="connsiteX6" fmla="*/ 1410890 w 1461691"/>
                <a:gd name="connsiteY6" fmla="*/ 1094370 h 1095916"/>
                <a:gd name="connsiteX7" fmla="*/ 725090 w 1461691"/>
                <a:gd name="connsiteY7" fmla="*/ 1094369 h 1095916"/>
                <a:gd name="connsiteX8" fmla="*/ 3571 w 1461691"/>
                <a:gd name="connsiteY8" fmla="*/ 1094368 h 1095916"/>
                <a:gd name="connsiteX0" fmla="*/ 3571 w 1461691"/>
                <a:gd name="connsiteY0" fmla="*/ 1094368 h 1095916"/>
                <a:gd name="connsiteX1" fmla="*/ 148828 w 1461691"/>
                <a:gd name="connsiteY1" fmla="*/ 417344 h 1095916"/>
                <a:gd name="connsiteX2" fmla="*/ 458390 w 1461691"/>
                <a:gd name="connsiteY2" fmla="*/ 616743 h 1095916"/>
                <a:gd name="connsiteX3" fmla="*/ 653653 w 1461691"/>
                <a:gd name="connsiteY3" fmla="*/ 46369 h 1095916"/>
                <a:gd name="connsiteX4" fmla="*/ 1189434 w 1461691"/>
                <a:gd name="connsiteY4" fmla="*/ 120566 h 1095916"/>
                <a:gd name="connsiteX5" fmla="*/ 1406128 w 1461691"/>
                <a:gd name="connsiteY5" fmla="*/ 565734 h 1095916"/>
                <a:gd name="connsiteX6" fmla="*/ 1410890 w 1461691"/>
                <a:gd name="connsiteY6" fmla="*/ 1094370 h 1095916"/>
                <a:gd name="connsiteX7" fmla="*/ 725090 w 1461691"/>
                <a:gd name="connsiteY7" fmla="*/ 1094369 h 1095916"/>
                <a:gd name="connsiteX8" fmla="*/ 3571 w 1461691"/>
                <a:gd name="connsiteY8" fmla="*/ 1094368 h 1095916"/>
                <a:gd name="connsiteX0" fmla="*/ 3571 w 1447403"/>
                <a:gd name="connsiteY0" fmla="*/ 1094368 h 1095916"/>
                <a:gd name="connsiteX1" fmla="*/ 148828 w 1447403"/>
                <a:gd name="connsiteY1" fmla="*/ 417344 h 1095916"/>
                <a:gd name="connsiteX2" fmla="*/ 458390 w 1447403"/>
                <a:gd name="connsiteY2" fmla="*/ 616743 h 1095916"/>
                <a:gd name="connsiteX3" fmla="*/ 653653 w 1447403"/>
                <a:gd name="connsiteY3" fmla="*/ 46369 h 1095916"/>
                <a:gd name="connsiteX4" fmla="*/ 1189434 w 1447403"/>
                <a:gd name="connsiteY4" fmla="*/ 120566 h 1095916"/>
                <a:gd name="connsiteX5" fmla="*/ 1379935 w 1447403"/>
                <a:gd name="connsiteY5" fmla="*/ 602831 h 1095916"/>
                <a:gd name="connsiteX6" fmla="*/ 1410890 w 1447403"/>
                <a:gd name="connsiteY6" fmla="*/ 1094370 h 1095916"/>
                <a:gd name="connsiteX7" fmla="*/ 725090 w 1447403"/>
                <a:gd name="connsiteY7" fmla="*/ 1094369 h 1095916"/>
                <a:gd name="connsiteX8" fmla="*/ 3571 w 1447403"/>
                <a:gd name="connsiteY8" fmla="*/ 1094368 h 1095916"/>
                <a:gd name="connsiteX0" fmla="*/ 3571 w 1478361"/>
                <a:gd name="connsiteY0" fmla="*/ 1094368 h 1095916"/>
                <a:gd name="connsiteX1" fmla="*/ 148828 w 1478361"/>
                <a:gd name="connsiteY1" fmla="*/ 417344 h 1095916"/>
                <a:gd name="connsiteX2" fmla="*/ 458390 w 1478361"/>
                <a:gd name="connsiteY2" fmla="*/ 616743 h 1095916"/>
                <a:gd name="connsiteX3" fmla="*/ 653653 w 1478361"/>
                <a:gd name="connsiteY3" fmla="*/ 46369 h 1095916"/>
                <a:gd name="connsiteX4" fmla="*/ 1189434 w 1478361"/>
                <a:gd name="connsiteY4" fmla="*/ 120566 h 1095916"/>
                <a:gd name="connsiteX5" fmla="*/ 1379935 w 1478361"/>
                <a:gd name="connsiteY5" fmla="*/ 602831 h 1095916"/>
                <a:gd name="connsiteX6" fmla="*/ 1410890 w 1478361"/>
                <a:gd name="connsiteY6" fmla="*/ 1094370 h 1095916"/>
                <a:gd name="connsiteX7" fmla="*/ 725090 w 1478361"/>
                <a:gd name="connsiteY7" fmla="*/ 1094369 h 1095916"/>
                <a:gd name="connsiteX8" fmla="*/ 3571 w 1478361"/>
                <a:gd name="connsiteY8" fmla="*/ 1094368 h 1095916"/>
                <a:gd name="connsiteX0" fmla="*/ 3571 w 1478361"/>
                <a:gd name="connsiteY0" fmla="*/ 1094368 h 1095916"/>
                <a:gd name="connsiteX1" fmla="*/ 148828 w 1478361"/>
                <a:gd name="connsiteY1" fmla="*/ 417344 h 1095916"/>
                <a:gd name="connsiteX2" fmla="*/ 458390 w 1478361"/>
                <a:gd name="connsiteY2" fmla="*/ 616743 h 1095916"/>
                <a:gd name="connsiteX3" fmla="*/ 653653 w 1478361"/>
                <a:gd name="connsiteY3" fmla="*/ 46369 h 1095916"/>
                <a:gd name="connsiteX4" fmla="*/ 1189434 w 1478361"/>
                <a:gd name="connsiteY4" fmla="*/ 120566 h 1095916"/>
                <a:gd name="connsiteX5" fmla="*/ 1379935 w 1478361"/>
                <a:gd name="connsiteY5" fmla="*/ 602831 h 1095916"/>
                <a:gd name="connsiteX6" fmla="*/ 1410890 w 1478361"/>
                <a:gd name="connsiteY6" fmla="*/ 1094370 h 1095916"/>
                <a:gd name="connsiteX7" fmla="*/ 725090 w 1478361"/>
                <a:gd name="connsiteY7" fmla="*/ 1094369 h 1095916"/>
                <a:gd name="connsiteX8" fmla="*/ 3571 w 1478361"/>
                <a:gd name="connsiteY8" fmla="*/ 1094368 h 109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8361" h="1095916">
                  <a:moveTo>
                    <a:pt x="3571" y="1094368"/>
                  </a:moveTo>
                  <a:cubicBezTo>
                    <a:pt x="0" y="860191"/>
                    <a:pt x="45641" y="459080"/>
                    <a:pt x="148828" y="417344"/>
                  </a:cubicBezTo>
                  <a:cubicBezTo>
                    <a:pt x="218680" y="417346"/>
                    <a:pt x="309495" y="397035"/>
                    <a:pt x="458390" y="616743"/>
                  </a:cubicBezTo>
                  <a:cubicBezTo>
                    <a:pt x="624136" y="554722"/>
                    <a:pt x="495054" y="72456"/>
                    <a:pt x="653653" y="46369"/>
                  </a:cubicBezTo>
                  <a:cubicBezTo>
                    <a:pt x="831056" y="45600"/>
                    <a:pt x="1098947" y="0"/>
                    <a:pt x="1189434" y="120566"/>
                  </a:cubicBezTo>
                  <a:cubicBezTo>
                    <a:pt x="1261666" y="215628"/>
                    <a:pt x="1267222" y="349334"/>
                    <a:pt x="1379935" y="602831"/>
                  </a:cubicBezTo>
                  <a:cubicBezTo>
                    <a:pt x="1478361" y="865605"/>
                    <a:pt x="1414066" y="939026"/>
                    <a:pt x="1410890" y="1094370"/>
                  </a:cubicBezTo>
                  <a:lnTo>
                    <a:pt x="725090" y="1094369"/>
                  </a:lnTo>
                  <a:cubicBezTo>
                    <a:pt x="395684" y="1095916"/>
                    <a:pt x="296624" y="1086642"/>
                    <a:pt x="3571" y="1094368"/>
                  </a:cubicBezTo>
                  <a:close/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291883" y="5120683"/>
              <a:ext cx="289517" cy="28951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91000" y="5120683"/>
              <a:ext cx="289517" cy="28951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371600" y="5638800"/>
            <a:ext cx="1524000" cy="106680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408510" y="5986067"/>
            <a:ext cx="1461691" cy="643333"/>
            <a:chOff x="1408510" y="5986067"/>
            <a:chExt cx="1461691" cy="643333"/>
          </a:xfrm>
        </p:grpSpPr>
        <p:sp>
          <p:nvSpPr>
            <p:cNvPr id="39" name="Freeform 38"/>
            <p:cNvSpPr/>
            <p:nvPr/>
          </p:nvSpPr>
          <p:spPr>
            <a:xfrm>
              <a:off x="1408510" y="5986067"/>
              <a:ext cx="1461691" cy="491728"/>
            </a:xfrm>
            <a:custGeom>
              <a:avLst/>
              <a:gdLst>
                <a:gd name="connsiteX0" fmla="*/ 0 w 1371600"/>
                <a:gd name="connsiteY0" fmla="*/ 704849 h 1409700"/>
                <a:gd name="connsiteX1" fmla="*/ 335831 w 1371600"/>
                <a:gd name="connsiteY1" fmla="*/ 98684 h 1409700"/>
                <a:gd name="connsiteX2" fmla="*/ 1035770 w 1371600"/>
                <a:gd name="connsiteY2" fmla="*/ 98685 h 1409700"/>
                <a:gd name="connsiteX3" fmla="*/ 1371599 w 1371600"/>
                <a:gd name="connsiteY3" fmla="*/ 704851 h 1409700"/>
                <a:gd name="connsiteX4" fmla="*/ 685800 w 1371600"/>
                <a:gd name="connsiteY4" fmla="*/ 704850 h 1409700"/>
                <a:gd name="connsiteX5" fmla="*/ 0 w 1371600"/>
                <a:gd name="connsiteY5" fmla="*/ 704849 h 1409700"/>
                <a:gd name="connsiteX0" fmla="*/ 0 w 1379220"/>
                <a:gd name="connsiteY0" fmla="*/ 1442597 h 1442597"/>
                <a:gd name="connsiteX1" fmla="*/ 343451 w 1379220"/>
                <a:gd name="connsiteY1" fmla="*/ 131581 h 1442597"/>
                <a:gd name="connsiteX2" fmla="*/ 1043390 w 1379220"/>
                <a:gd name="connsiteY2" fmla="*/ 131582 h 1442597"/>
                <a:gd name="connsiteX3" fmla="*/ 1379219 w 1379220"/>
                <a:gd name="connsiteY3" fmla="*/ 737748 h 1442597"/>
                <a:gd name="connsiteX4" fmla="*/ 693420 w 1379220"/>
                <a:gd name="connsiteY4" fmla="*/ 737747 h 1442597"/>
                <a:gd name="connsiteX5" fmla="*/ 0 w 1379220"/>
                <a:gd name="connsiteY5" fmla="*/ 1442597 h 1442597"/>
                <a:gd name="connsiteX0" fmla="*/ 0 w 1379220"/>
                <a:gd name="connsiteY0" fmla="*/ 1442595 h 1560072"/>
                <a:gd name="connsiteX1" fmla="*/ 343451 w 1379220"/>
                <a:gd name="connsiteY1" fmla="*/ 131579 h 1560072"/>
                <a:gd name="connsiteX2" fmla="*/ 1043390 w 1379220"/>
                <a:gd name="connsiteY2" fmla="*/ 131580 h 1560072"/>
                <a:gd name="connsiteX3" fmla="*/ 1379219 w 1379220"/>
                <a:gd name="connsiteY3" fmla="*/ 737746 h 1560072"/>
                <a:gd name="connsiteX4" fmla="*/ 685800 w 1379220"/>
                <a:gd name="connsiteY4" fmla="*/ 1442597 h 1560072"/>
                <a:gd name="connsiteX5" fmla="*/ 0 w 1379220"/>
                <a:gd name="connsiteY5" fmla="*/ 1442595 h 1560072"/>
                <a:gd name="connsiteX0" fmla="*/ 0 w 1447801"/>
                <a:gd name="connsiteY0" fmla="*/ 1442597 h 1467331"/>
                <a:gd name="connsiteX1" fmla="*/ 343451 w 1447801"/>
                <a:gd name="connsiteY1" fmla="*/ 131581 h 1467331"/>
                <a:gd name="connsiteX2" fmla="*/ 1043390 w 1447801"/>
                <a:gd name="connsiteY2" fmla="*/ 131582 h 1467331"/>
                <a:gd name="connsiteX3" fmla="*/ 1447800 w 1447801"/>
                <a:gd name="connsiteY3" fmla="*/ 1294208 h 1467331"/>
                <a:gd name="connsiteX4" fmla="*/ 685800 w 1447801"/>
                <a:gd name="connsiteY4" fmla="*/ 1442599 h 1467331"/>
                <a:gd name="connsiteX5" fmla="*/ 0 w 1447801"/>
                <a:gd name="connsiteY5" fmla="*/ 1442597 h 1467331"/>
                <a:gd name="connsiteX0" fmla="*/ 0 w 1447801"/>
                <a:gd name="connsiteY0" fmla="*/ 1442595 h 1467329"/>
                <a:gd name="connsiteX1" fmla="*/ 343451 w 1447801"/>
                <a:gd name="connsiteY1" fmla="*/ 131579 h 1467329"/>
                <a:gd name="connsiteX2" fmla="*/ 1043390 w 1447801"/>
                <a:gd name="connsiteY2" fmla="*/ 131580 h 1467329"/>
                <a:gd name="connsiteX3" fmla="*/ 1447800 w 1447801"/>
                <a:gd name="connsiteY3" fmla="*/ 1294206 h 1467329"/>
                <a:gd name="connsiteX4" fmla="*/ 685800 w 1447801"/>
                <a:gd name="connsiteY4" fmla="*/ 1442597 h 1467329"/>
                <a:gd name="connsiteX5" fmla="*/ 0 w 1447801"/>
                <a:gd name="connsiteY5" fmla="*/ 1442595 h 1467329"/>
                <a:gd name="connsiteX0" fmla="*/ 0 w 1447801"/>
                <a:gd name="connsiteY0" fmla="*/ 1442597 h 1444146"/>
                <a:gd name="connsiteX1" fmla="*/ 343451 w 1447801"/>
                <a:gd name="connsiteY1" fmla="*/ 131581 h 1444146"/>
                <a:gd name="connsiteX2" fmla="*/ 1043390 w 1447801"/>
                <a:gd name="connsiteY2" fmla="*/ 131582 h 1444146"/>
                <a:gd name="connsiteX3" fmla="*/ 1447800 w 1447801"/>
                <a:gd name="connsiteY3" fmla="*/ 1294208 h 1444146"/>
                <a:gd name="connsiteX4" fmla="*/ 685800 w 1447801"/>
                <a:gd name="connsiteY4" fmla="*/ 1442599 h 1444146"/>
                <a:gd name="connsiteX5" fmla="*/ 0 w 1447801"/>
                <a:gd name="connsiteY5" fmla="*/ 1442597 h 1444146"/>
                <a:gd name="connsiteX0" fmla="*/ 0 w 1447801"/>
                <a:gd name="connsiteY0" fmla="*/ 1442595 h 1444144"/>
                <a:gd name="connsiteX1" fmla="*/ 343451 w 1447801"/>
                <a:gd name="connsiteY1" fmla="*/ 131579 h 1444144"/>
                <a:gd name="connsiteX2" fmla="*/ 1043390 w 1447801"/>
                <a:gd name="connsiteY2" fmla="*/ 131580 h 1444144"/>
                <a:gd name="connsiteX3" fmla="*/ 1447800 w 1447801"/>
                <a:gd name="connsiteY3" fmla="*/ 1294206 h 1444144"/>
                <a:gd name="connsiteX4" fmla="*/ 685800 w 1447801"/>
                <a:gd name="connsiteY4" fmla="*/ 1442597 h 1444144"/>
                <a:gd name="connsiteX5" fmla="*/ 0 w 1447801"/>
                <a:gd name="connsiteY5" fmla="*/ 1442595 h 1444144"/>
                <a:gd name="connsiteX0" fmla="*/ 0 w 1371601"/>
                <a:gd name="connsiteY0" fmla="*/ 1442597 h 1444146"/>
                <a:gd name="connsiteX1" fmla="*/ 343451 w 1371601"/>
                <a:gd name="connsiteY1" fmla="*/ 131581 h 1444146"/>
                <a:gd name="connsiteX2" fmla="*/ 1043390 w 1371601"/>
                <a:gd name="connsiteY2" fmla="*/ 131582 h 1444146"/>
                <a:gd name="connsiteX3" fmla="*/ 1371600 w 1371601"/>
                <a:gd name="connsiteY3" fmla="*/ 1442600 h 1444146"/>
                <a:gd name="connsiteX4" fmla="*/ 685800 w 1371601"/>
                <a:gd name="connsiteY4" fmla="*/ 1442599 h 1444146"/>
                <a:gd name="connsiteX5" fmla="*/ 0 w 1371601"/>
                <a:gd name="connsiteY5" fmla="*/ 1442597 h 1444146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42597 h 1444146"/>
                <a:gd name="connsiteX1" fmla="*/ 343451 w 1371601"/>
                <a:gd name="connsiteY1" fmla="*/ 131581 h 1444146"/>
                <a:gd name="connsiteX2" fmla="*/ 1043390 w 1371601"/>
                <a:gd name="connsiteY2" fmla="*/ 131582 h 1444146"/>
                <a:gd name="connsiteX3" fmla="*/ 1371600 w 1371601"/>
                <a:gd name="connsiteY3" fmla="*/ 1442600 h 1444146"/>
                <a:gd name="connsiteX4" fmla="*/ 685800 w 1371601"/>
                <a:gd name="connsiteY4" fmla="*/ 1442599 h 1444146"/>
                <a:gd name="connsiteX5" fmla="*/ 0 w 1371601"/>
                <a:gd name="connsiteY5" fmla="*/ 1442597 h 1444146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521426 h 1522975"/>
                <a:gd name="connsiteX1" fmla="*/ 343451 w 1371601"/>
                <a:gd name="connsiteY1" fmla="*/ 210410 h 1522975"/>
                <a:gd name="connsiteX2" fmla="*/ 1043390 w 1371601"/>
                <a:gd name="connsiteY2" fmla="*/ 210411 h 1522975"/>
                <a:gd name="connsiteX3" fmla="*/ 1371600 w 1371601"/>
                <a:gd name="connsiteY3" fmla="*/ 1521429 h 1522975"/>
                <a:gd name="connsiteX4" fmla="*/ 685800 w 1371601"/>
                <a:gd name="connsiteY4" fmla="*/ 1521428 h 1522975"/>
                <a:gd name="connsiteX5" fmla="*/ 0 w 1371601"/>
                <a:gd name="connsiteY5" fmla="*/ 1521426 h 1522975"/>
                <a:gd name="connsiteX0" fmla="*/ 0 w 1371600"/>
                <a:gd name="connsiteY0" fmla="*/ 1521426 h 1522975"/>
                <a:gd name="connsiteX1" fmla="*/ 343451 w 1371600"/>
                <a:gd name="connsiteY1" fmla="*/ 210410 h 1522975"/>
                <a:gd name="connsiteX2" fmla="*/ 1043390 w 1371600"/>
                <a:gd name="connsiteY2" fmla="*/ 210411 h 1522975"/>
                <a:gd name="connsiteX3" fmla="*/ 1371600 w 1371600"/>
                <a:gd name="connsiteY3" fmla="*/ 1521429 h 1522975"/>
                <a:gd name="connsiteX4" fmla="*/ 685800 w 1371600"/>
                <a:gd name="connsiteY4" fmla="*/ 1521428 h 1522975"/>
                <a:gd name="connsiteX5" fmla="*/ 0 w 1371600"/>
                <a:gd name="connsiteY5" fmla="*/ 1521426 h 1522975"/>
                <a:gd name="connsiteX0" fmla="*/ 3406 w 1375006"/>
                <a:gd name="connsiteY0" fmla="*/ 1521426 h 1522975"/>
                <a:gd name="connsiteX1" fmla="*/ 308206 w 1375006"/>
                <a:gd name="connsiteY1" fmla="*/ 631092 h 1522975"/>
                <a:gd name="connsiteX2" fmla="*/ 1046796 w 1375006"/>
                <a:gd name="connsiteY2" fmla="*/ 210411 h 1522975"/>
                <a:gd name="connsiteX3" fmla="*/ 1375006 w 1375006"/>
                <a:gd name="connsiteY3" fmla="*/ 1521429 h 1522975"/>
                <a:gd name="connsiteX4" fmla="*/ 689206 w 1375006"/>
                <a:gd name="connsiteY4" fmla="*/ 1521428 h 1522975"/>
                <a:gd name="connsiteX5" fmla="*/ 3406 w 1375006"/>
                <a:gd name="connsiteY5" fmla="*/ 1521426 h 1522975"/>
                <a:gd name="connsiteX0" fmla="*/ 0 w 1371600"/>
                <a:gd name="connsiteY0" fmla="*/ 1521426 h 1522975"/>
                <a:gd name="connsiteX1" fmla="*/ 304800 w 1371600"/>
                <a:gd name="connsiteY1" fmla="*/ 631092 h 1522975"/>
                <a:gd name="connsiteX2" fmla="*/ 1043390 w 1371600"/>
                <a:gd name="connsiteY2" fmla="*/ 210411 h 1522975"/>
                <a:gd name="connsiteX3" fmla="*/ 1371600 w 1371600"/>
                <a:gd name="connsiteY3" fmla="*/ 1521429 h 1522975"/>
                <a:gd name="connsiteX4" fmla="*/ 685800 w 1371600"/>
                <a:gd name="connsiteY4" fmla="*/ 1521428 h 1522975"/>
                <a:gd name="connsiteX5" fmla="*/ 0 w 1371600"/>
                <a:gd name="connsiteY5" fmla="*/ 1521426 h 1522975"/>
                <a:gd name="connsiteX0" fmla="*/ 89297 w 1460897"/>
                <a:gd name="connsiteY0" fmla="*/ 1521426 h 1522975"/>
                <a:gd name="connsiteX1" fmla="*/ 239316 w 1460897"/>
                <a:gd name="connsiteY1" fmla="*/ 784118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470298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249135 h 1250684"/>
                <a:gd name="connsiteX1" fmla="*/ 165498 w 1460897"/>
                <a:gd name="connsiteY1" fmla="*/ 655580 h 1250684"/>
                <a:gd name="connsiteX2" fmla="*/ 470298 w 1460897"/>
                <a:gd name="connsiteY2" fmla="*/ 358801 h 1250684"/>
                <a:gd name="connsiteX3" fmla="*/ 1156098 w 1460897"/>
                <a:gd name="connsiteY3" fmla="*/ 210411 h 1250684"/>
                <a:gd name="connsiteX4" fmla="*/ 1460897 w 1460897"/>
                <a:gd name="connsiteY4" fmla="*/ 1249138 h 1250684"/>
                <a:gd name="connsiteX5" fmla="*/ 775097 w 1460897"/>
                <a:gd name="connsiteY5" fmla="*/ 1249137 h 1250684"/>
                <a:gd name="connsiteX6" fmla="*/ 89297 w 1460897"/>
                <a:gd name="connsiteY6" fmla="*/ 1249135 h 1250684"/>
                <a:gd name="connsiteX0" fmla="*/ 89297 w 1460897"/>
                <a:gd name="connsiteY0" fmla="*/ 1249135 h 1250684"/>
                <a:gd name="connsiteX1" fmla="*/ 165498 w 1460897"/>
                <a:gd name="connsiteY1" fmla="*/ 655580 h 1250684"/>
                <a:gd name="connsiteX2" fmla="*/ 470298 w 1460897"/>
                <a:gd name="connsiteY2" fmla="*/ 358801 h 1250684"/>
                <a:gd name="connsiteX3" fmla="*/ 1156098 w 1460897"/>
                <a:gd name="connsiteY3" fmla="*/ 210411 h 1250684"/>
                <a:gd name="connsiteX4" fmla="*/ 1460897 w 1460897"/>
                <a:gd name="connsiteY4" fmla="*/ 1249138 h 1250684"/>
                <a:gd name="connsiteX5" fmla="*/ 775097 w 1460897"/>
                <a:gd name="connsiteY5" fmla="*/ 1249137 h 1250684"/>
                <a:gd name="connsiteX6" fmla="*/ 89297 w 1460897"/>
                <a:gd name="connsiteY6" fmla="*/ 1249135 h 1250684"/>
                <a:gd name="connsiteX0" fmla="*/ 89297 w 1460897"/>
                <a:gd name="connsiteY0" fmla="*/ 1249135 h 1250684"/>
                <a:gd name="connsiteX1" fmla="*/ 165498 w 1460897"/>
                <a:gd name="connsiteY1" fmla="*/ 655580 h 1250684"/>
                <a:gd name="connsiteX2" fmla="*/ 470298 w 1460897"/>
                <a:gd name="connsiteY2" fmla="*/ 358801 h 1250684"/>
                <a:gd name="connsiteX3" fmla="*/ 1156098 w 1460897"/>
                <a:gd name="connsiteY3" fmla="*/ 210411 h 1250684"/>
                <a:gd name="connsiteX4" fmla="*/ 1460897 w 1460897"/>
                <a:gd name="connsiteY4" fmla="*/ 1249138 h 1250684"/>
                <a:gd name="connsiteX5" fmla="*/ 775097 w 1460897"/>
                <a:gd name="connsiteY5" fmla="*/ 1249137 h 1250684"/>
                <a:gd name="connsiteX6" fmla="*/ 89297 w 1460897"/>
                <a:gd name="connsiteY6" fmla="*/ 1249135 h 1250684"/>
                <a:gd name="connsiteX0" fmla="*/ 89297 w 1460897"/>
                <a:gd name="connsiteY0" fmla="*/ 1100745 h 1102294"/>
                <a:gd name="connsiteX1" fmla="*/ 165498 w 1460897"/>
                <a:gd name="connsiteY1" fmla="*/ 507190 h 1102294"/>
                <a:gd name="connsiteX2" fmla="*/ 470298 w 1460897"/>
                <a:gd name="connsiteY2" fmla="*/ 210411 h 1102294"/>
                <a:gd name="connsiteX3" fmla="*/ 927498 w 1460897"/>
                <a:gd name="connsiteY3" fmla="*/ 210411 h 1102294"/>
                <a:gd name="connsiteX4" fmla="*/ 1460897 w 1460897"/>
                <a:gd name="connsiteY4" fmla="*/ 1100748 h 1102294"/>
                <a:gd name="connsiteX5" fmla="*/ 775097 w 1460897"/>
                <a:gd name="connsiteY5" fmla="*/ 1100747 h 1102294"/>
                <a:gd name="connsiteX6" fmla="*/ 89297 w 1460897"/>
                <a:gd name="connsiteY6" fmla="*/ 1100745 h 1102294"/>
                <a:gd name="connsiteX0" fmla="*/ 89297 w 1460897"/>
                <a:gd name="connsiteY0" fmla="*/ 1100745 h 1102294"/>
                <a:gd name="connsiteX1" fmla="*/ 165498 w 1460897"/>
                <a:gd name="connsiteY1" fmla="*/ 507190 h 1102294"/>
                <a:gd name="connsiteX2" fmla="*/ 470298 w 1460897"/>
                <a:gd name="connsiteY2" fmla="*/ 210411 h 1102294"/>
                <a:gd name="connsiteX3" fmla="*/ 927498 w 1460897"/>
                <a:gd name="connsiteY3" fmla="*/ 210411 h 1102294"/>
                <a:gd name="connsiteX4" fmla="*/ 1460897 w 1460897"/>
                <a:gd name="connsiteY4" fmla="*/ 1100748 h 1102294"/>
                <a:gd name="connsiteX5" fmla="*/ 775097 w 1460897"/>
                <a:gd name="connsiteY5" fmla="*/ 1100747 h 1102294"/>
                <a:gd name="connsiteX6" fmla="*/ 89297 w 1460897"/>
                <a:gd name="connsiteY6" fmla="*/ 1100745 h 1102294"/>
                <a:gd name="connsiteX0" fmla="*/ 89297 w 1460897"/>
                <a:gd name="connsiteY0" fmla="*/ 1100745 h 1102294"/>
                <a:gd name="connsiteX1" fmla="*/ 165498 w 1460897"/>
                <a:gd name="connsiteY1" fmla="*/ 507190 h 1102294"/>
                <a:gd name="connsiteX2" fmla="*/ 470298 w 1460897"/>
                <a:gd name="connsiteY2" fmla="*/ 210411 h 1102294"/>
                <a:gd name="connsiteX3" fmla="*/ 927498 w 1460897"/>
                <a:gd name="connsiteY3" fmla="*/ 210411 h 1102294"/>
                <a:gd name="connsiteX4" fmla="*/ 1460897 w 1460897"/>
                <a:gd name="connsiteY4" fmla="*/ 1100748 h 1102294"/>
                <a:gd name="connsiteX5" fmla="*/ 775097 w 1460897"/>
                <a:gd name="connsiteY5" fmla="*/ 1100747 h 1102294"/>
                <a:gd name="connsiteX6" fmla="*/ 89297 w 1460897"/>
                <a:gd name="connsiteY6" fmla="*/ 1100745 h 1102294"/>
                <a:gd name="connsiteX0" fmla="*/ 89297 w 1460897"/>
                <a:gd name="connsiteY0" fmla="*/ 1026550 h 1028099"/>
                <a:gd name="connsiteX1" fmla="*/ 165498 w 1460897"/>
                <a:gd name="connsiteY1" fmla="*/ 432995 h 1028099"/>
                <a:gd name="connsiteX2" fmla="*/ 470298 w 1460897"/>
                <a:gd name="connsiteY2" fmla="*/ 136216 h 1028099"/>
                <a:gd name="connsiteX3" fmla="*/ 927498 w 1460897"/>
                <a:gd name="connsiteY3" fmla="*/ 136216 h 1028099"/>
                <a:gd name="connsiteX4" fmla="*/ 1460897 w 1460897"/>
                <a:gd name="connsiteY4" fmla="*/ 1026553 h 1028099"/>
                <a:gd name="connsiteX5" fmla="*/ 775097 w 1460897"/>
                <a:gd name="connsiteY5" fmla="*/ 1026552 h 1028099"/>
                <a:gd name="connsiteX6" fmla="*/ 89297 w 1460897"/>
                <a:gd name="connsiteY6" fmla="*/ 1026550 h 1028099"/>
                <a:gd name="connsiteX0" fmla="*/ 89297 w 1460897"/>
                <a:gd name="connsiteY0" fmla="*/ 952355 h 953904"/>
                <a:gd name="connsiteX1" fmla="*/ 165498 w 1460897"/>
                <a:gd name="connsiteY1" fmla="*/ 358800 h 953904"/>
                <a:gd name="connsiteX2" fmla="*/ 470298 w 1460897"/>
                <a:gd name="connsiteY2" fmla="*/ 62021 h 953904"/>
                <a:gd name="connsiteX3" fmla="*/ 927498 w 1460897"/>
                <a:gd name="connsiteY3" fmla="*/ 62021 h 953904"/>
                <a:gd name="connsiteX4" fmla="*/ 1460897 w 1460897"/>
                <a:gd name="connsiteY4" fmla="*/ 952358 h 953904"/>
                <a:gd name="connsiteX5" fmla="*/ 775097 w 1460897"/>
                <a:gd name="connsiteY5" fmla="*/ 952357 h 953904"/>
                <a:gd name="connsiteX6" fmla="*/ 89297 w 1460897"/>
                <a:gd name="connsiteY6" fmla="*/ 952355 h 953904"/>
                <a:gd name="connsiteX0" fmla="*/ 89297 w 1460897"/>
                <a:gd name="connsiteY0" fmla="*/ 952355 h 953904"/>
                <a:gd name="connsiteX1" fmla="*/ 165498 w 1460897"/>
                <a:gd name="connsiteY1" fmla="*/ 358800 h 953904"/>
                <a:gd name="connsiteX2" fmla="*/ 470298 w 1460897"/>
                <a:gd name="connsiteY2" fmla="*/ 62021 h 953904"/>
                <a:gd name="connsiteX3" fmla="*/ 927498 w 1460897"/>
                <a:gd name="connsiteY3" fmla="*/ 62021 h 953904"/>
                <a:gd name="connsiteX4" fmla="*/ 1460897 w 1460897"/>
                <a:gd name="connsiteY4" fmla="*/ 952358 h 953904"/>
                <a:gd name="connsiteX5" fmla="*/ 775097 w 1460897"/>
                <a:gd name="connsiteY5" fmla="*/ 952357 h 953904"/>
                <a:gd name="connsiteX6" fmla="*/ 89297 w 1460897"/>
                <a:gd name="connsiteY6" fmla="*/ 952355 h 953904"/>
                <a:gd name="connsiteX0" fmla="*/ 8334 w 1379934"/>
                <a:gd name="connsiteY0" fmla="*/ 952355 h 953904"/>
                <a:gd name="connsiteX1" fmla="*/ 84535 w 1379934"/>
                <a:gd name="connsiteY1" fmla="*/ 358800 h 953904"/>
                <a:gd name="connsiteX2" fmla="*/ 389335 w 1379934"/>
                <a:gd name="connsiteY2" fmla="*/ 62021 h 953904"/>
                <a:gd name="connsiteX3" fmla="*/ 846535 w 1379934"/>
                <a:gd name="connsiteY3" fmla="*/ 62021 h 953904"/>
                <a:gd name="connsiteX4" fmla="*/ 1379934 w 1379934"/>
                <a:gd name="connsiteY4" fmla="*/ 952358 h 953904"/>
                <a:gd name="connsiteX5" fmla="*/ 694134 w 1379934"/>
                <a:gd name="connsiteY5" fmla="*/ 952357 h 953904"/>
                <a:gd name="connsiteX6" fmla="*/ 8334 w 1379934"/>
                <a:gd name="connsiteY6" fmla="*/ 952355 h 953904"/>
                <a:gd name="connsiteX0" fmla="*/ 8334 w 1415653"/>
                <a:gd name="connsiteY0" fmla="*/ 952356 h 953904"/>
                <a:gd name="connsiteX1" fmla="*/ 120254 w 1415653"/>
                <a:gd name="connsiteY1" fmla="*/ 358800 h 953904"/>
                <a:gd name="connsiteX2" fmla="*/ 425054 w 1415653"/>
                <a:gd name="connsiteY2" fmla="*/ 62021 h 953904"/>
                <a:gd name="connsiteX3" fmla="*/ 882254 w 1415653"/>
                <a:gd name="connsiteY3" fmla="*/ 62021 h 953904"/>
                <a:gd name="connsiteX4" fmla="*/ 1415653 w 1415653"/>
                <a:gd name="connsiteY4" fmla="*/ 952358 h 953904"/>
                <a:gd name="connsiteX5" fmla="*/ 729853 w 1415653"/>
                <a:gd name="connsiteY5" fmla="*/ 952357 h 953904"/>
                <a:gd name="connsiteX6" fmla="*/ 8334 w 1415653"/>
                <a:gd name="connsiteY6" fmla="*/ 952356 h 953904"/>
                <a:gd name="connsiteX0" fmla="*/ 0 w 1407319"/>
                <a:gd name="connsiteY0" fmla="*/ 952356 h 953904"/>
                <a:gd name="connsiteX1" fmla="*/ 111920 w 1407319"/>
                <a:gd name="connsiteY1" fmla="*/ 35880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111920 w 1407319"/>
                <a:gd name="connsiteY1" fmla="*/ 35880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4 h 953902"/>
                <a:gd name="connsiteX1" fmla="*/ 52389 w 1407319"/>
                <a:gd name="connsiteY1" fmla="*/ 507188 h 953902"/>
                <a:gd name="connsiteX2" fmla="*/ 492920 w 1407319"/>
                <a:gd name="connsiteY2" fmla="*/ 62020 h 953902"/>
                <a:gd name="connsiteX3" fmla="*/ 873920 w 1407319"/>
                <a:gd name="connsiteY3" fmla="*/ 62019 h 953902"/>
                <a:gd name="connsiteX4" fmla="*/ 1407319 w 1407319"/>
                <a:gd name="connsiteY4" fmla="*/ 952356 h 953902"/>
                <a:gd name="connsiteX5" fmla="*/ 721519 w 1407319"/>
                <a:gd name="connsiteY5" fmla="*/ 952355 h 953902"/>
                <a:gd name="connsiteX6" fmla="*/ 0 w 1407319"/>
                <a:gd name="connsiteY6" fmla="*/ 952354 h 953902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92920 w 1407319"/>
                <a:gd name="connsiteY2" fmla="*/ 62022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4 h 953902"/>
                <a:gd name="connsiteX1" fmla="*/ 52389 w 1407319"/>
                <a:gd name="connsiteY1" fmla="*/ 507188 h 953902"/>
                <a:gd name="connsiteX2" fmla="*/ 492920 w 1407319"/>
                <a:gd name="connsiteY2" fmla="*/ 62020 h 953902"/>
                <a:gd name="connsiteX3" fmla="*/ 873920 w 1407319"/>
                <a:gd name="connsiteY3" fmla="*/ 62019 h 953902"/>
                <a:gd name="connsiteX4" fmla="*/ 1407319 w 1407319"/>
                <a:gd name="connsiteY4" fmla="*/ 952356 h 953902"/>
                <a:gd name="connsiteX5" fmla="*/ 721519 w 1407319"/>
                <a:gd name="connsiteY5" fmla="*/ 952355 h 953902"/>
                <a:gd name="connsiteX6" fmla="*/ 0 w 1407319"/>
                <a:gd name="connsiteY6" fmla="*/ 952354 h 953902"/>
                <a:gd name="connsiteX0" fmla="*/ 3571 w 1410890"/>
                <a:gd name="connsiteY0" fmla="*/ 952356 h 953904"/>
                <a:gd name="connsiteX1" fmla="*/ 55960 w 1410890"/>
                <a:gd name="connsiteY1" fmla="*/ 507190 h 953904"/>
                <a:gd name="connsiteX2" fmla="*/ 496491 w 1410890"/>
                <a:gd name="connsiteY2" fmla="*/ 62022 h 953904"/>
                <a:gd name="connsiteX3" fmla="*/ 877491 w 1410890"/>
                <a:gd name="connsiteY3" fmla="*/ 62021 h 953904"/>
                <a:gd name="connsiteX4" fmla="*/ 1410890 w 1410890"/>
                <a:gd name="connsiteY4" fmla="*/ 952358 h 953904"/>
                <a:gd name="connsiteX5" fmla="*/ 725090 w 1410890"/>
                <a:gd name="connsiteY5" fmla="*/ 952357 h 953904"/>
                <a:gd name="connsiteX6" fmla="*/ 3571 w 1410890"/>
                <a:gd name="connsiteY6" fmla="*/ 952356 h 953904"/>
                <a:gd name="connsiteX0" fmla="*/ 3571 w 1410890"/>
                <a:gd name="connsiteY0" fmla="*/ 952354 h 953902"/>
                <a:gd name="connsiteX1" fmla="*/ 55960 w 1410890"/>
                <a:gd name="connsiteY1" fmla="*/ 507188 h 953902"/>
                <a:gd name="connsiteX2" fmla="*/ 496491 w 1410890"/>
                <a:gd name="connsiteY2" fmla="*/ 62020 h 953902"/>
                <a:gd name="connsiteX3" fmla="*/ 877491 w 1410890"/>
                <a:gd name="connsiteY3" fmla="*/ 62019 h 953902"/>
                <a:gd name="connsiteX4" fmla="*/ 1410890 w 1410890"/>
                <a:gd name="connsiteY4" fmla="*/ 952356 h 953902"/>
                <a:gd name="connsiteX5" fmla="*/ 725090 w 1410890"/>
                <a:gd name="connsiteY5" fmla="*/ 952355 h 953902"/>
                <a:gd name="connsiteX6" fmla="*/ 3571 w 1410890"/>
                <a:gd name="connsiteY6" fmla="*/ 952354 h 953902"/>
                <a:gd name="connsiteX0" fmla="*/ 3571 w 1410890"/>
                <a:gd name="connsiteY0" fmla="*/ 952356 h 953904"/>
                <a:gd name="connsiteX1" fmla="*/ 55960 w 1410890"/>
                <a:gd name="connsiteY1" fmla="*/ 507190 h 953904"/>
                <a:gd name="connsiteX2" fmla="*/ 496491 w 1410890"/>
                <a:gd name="connsiteY2" fmla="*/ 62022 h 953904"/>
                <a:gd name="connsiteX3" fmla="*/ 877491 w 1410890"/>
                <a:gd name="connsiteY3" fmla="*/ 62021 h 953904"/>
                <a:gd name="connsiteX4" fmla="*/ 1410890 w 1410890"/>
                <a:gd name="connsiteY4" fmla="*/ 952358 h 953904"/>
                <a:gd name="connsiteX5" fmla="*/ 725090 w 1410890"/>
                <a:gd name="connsiteY5" fmla="*/ 952357 h 953904"/>
                <a:gd name="connsiteX6" fmla="*/ 3571 w 1410890"/>
                <a:gd name="connsiteY6" fmla="*/ 952356 h 953904"/>
                <a:gd name="connsiteX0" fmla="*/ 3571 w 1410890"/>
                <a:gd name="connsiteY0" fmla="*/ 952354 h 953902"/>
                <a:gd name="connsiteX1" fmla="*/ 55960 w 1410890"/>
                <a:gd name="connsiteY1" fmla="*/ 507188 h 953902"/>
                <a:gd name="connsiteX2" fmla="*/ 496491 w 1410890"/>
                <a:gd name="connsiteY2" fmla="*/ 62020 h 953902"/>
                <a:gd name="connsiteX3" fmla="*/ 953691 w 1410890"/>
                <a:gd name="connsiteY3" fmla="*/ 62020 h 953902"/>
                <a:gd name="connsiteX4" fmla="*/ 1410890 w 1410890"/>
                <a:gd name="connsiteY4" fmla="*/ 952356 h 953902"/>
                <a:gd name="connsiteX5" fmla="*/ 725090 w 1410890"/>
                <a:gd name="connsiteY5" fmla="*/ 952355 h 953902"/>
                <a:gd name="connsiteX6" fmla="*/ 3571 w 1410890"/>
                <a:gd name="connsiteY6" fmla="*/ 952354 h 953902"/>
                <a:gd name="connsiteX0" fmla="*/ 3571 w 1466849"/>
                <a:gd name="connsiteY0" fmla="*/ 952356 h 953904"/>
                <a:gd name="connsiteX1" fmla="*/ 55960 w 1466849"/>
                <a:gd name="connsiteY1" fmla="*/ 507190 h 953904"/>
                <a:gd name="connsiteX2" fmla="*/ 496491 w 1466849"/>
                <a:gd name="connsiteY2" fmla="*/ 62022 h 953904"/>
                <a:gd name="connsiteX3" fmla="*/ 953691 w 1466849"/>
                <a:gd name="connsiteY3" fmla="*/ 62022 h 953904"/>
                <a:gd name="connsiteX4" fmla="*/ 1060847 w 1466849"/>
                <a:gd name="connsiteY4" fmla="*/ 168675 h 953904"/>
                <a:gd name="connsiteX5" fmla="*/ 1410890 w 1466849"/>
                <a:gd name="connsiteY5" fmla="*/ 952358 h 953904"/>
                <a:gd name="connsiteX6" fmla="*/ 725090 w 1466849"/>
                <a:gd name="connsiteY6" fmla="*/ 952357 h 953904"/>
                <a:gd name="connsiteX7" fmla="*/ 3571 w 1466849"/>
                <a:gd name="connsiteY7" fmla="*/ 952356 h 953904"/>
                <a:gd name="connsiteX0" fmla="*/ 3571 w 1466849"/>
                <a:gd name="connsiteY0" fmla="*/ 952354 h 953902"/>
                <a:gd name="connsiteX1" fmla="*/ 55960 w 1466849"/>
                <a:gd name="connsiteY1" fmla="*/ 507188 h 953902"/>
                <a:gd name="connsiteX2" fmla="*/ 496491 w 1466849"/>
                <a:gd name="connsiteY2" fmla="*/ 62020 h 953902"/>
                <a:gd name="connsiteX3" fmla="*/ 953691 w 1466849"/>
                <a:gd name="connsiteY3" fmla="*/ 62020 h 953902"/>
                <a:gd name="connsiteX4" fmla="*/ 1013222 w 1466849"/>
                <a:gd name="connsiteY4" fmla="*/ 224319 h 953902"/>
                <a:gd name="connsiteX5" fmla="*/ 1410890 w 1466849"/>
                <a:gd name="connsiteY5" fmla="*/ 952356 h 953902"/>
                <a:gd name="connsiteX6" fmla="*/ 725090 w 1466849"/>
                <a:gd name="connsiteY6" fmla="*/ 952355 h 953902"/>
                <a:gd name="connsiteX7" fmla="*/ 3571 w 1466849"/>
                <a:gd name="connsiteY7" fmla="*/ 952354 h 953902"/>
                <a:gd name="connsiteX0" fmla="*/ 3571 w 1466849"/>
                <a:gd name="connsiteY0" fmla="*/ 952356 h 953904"/>
                <a:gd name="connsiteX1" fmla="*/ 55960 w 1466849"/>
                <a:gd name="connsiteY1" fmla="*/ 507190 h 953904"/>
                <a:gd name="connsiteX2" fmla="*/ 496491 w 1466849"/>
                <a:gd name="connsiteY2" fmla="*/ 62022 h 953904"/>
                <a:gd name="connsiteX3" fmla="*/ 953691 w 1466849"/>
                <a:gd name="connsiteY3" fmla="*/ 62022 h 953904"/>
                <a:gd name="connsiteX4" fmla="*/ 1013222 w 1466849"/>
                <a:gd name="connsiteY4" fmla="*/ 224321 h 953904"/>
                <a:gd name="connsiteX5" fmla="*/ 1410890 w 1466849"/>
                <a:gd name="connsiteY5" fmla="*/ 952358 h 953904"/>
                <a:gd name="connsiteX6" fmla="*/ 725090 w 1466849"/>
                <a:gd name="connsiteY6" fmla="*/ 952357 h 953904"/>
                <a:gd name="connsiteX7" fmla="*/ 3571 w 1466849"/>
                <a:gd name="connsiteY7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1 w 1468834"/>
                <a:gd name="connsiteY3" fmla="*/ 62020 h 953902"/>
                <a:gd name="connsiteX4" fmla="*/ 1013222 w 1468834"/>
                <a:gd name="connsiteY4" fmla="*/ 224319 h 953902"/>
                <a:gd name="connsiteX5" fmla="*/ 1072754 w 1468834"/>
                <a:gd name="connsiteY5" fmla="*/ 32633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1 w 1468834"/>
                <a:gd name="connsiteY3" fmla="*/ 62022 h 953904"/>
                <a:gd name="connsiteX4" fmla="*/ 1013222 w 1468834"/>
                <a:gd name="connsiteY4" fmla="*/ 224321 h 953904"/>
                <a:gd name="connsiteX5" fmla="*/ 1182290 w 1468834"/>
                <a:gd name="connsiteY5" fmla="*/ 358798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1 w 1468834"/>
                <a:gd name="connsiteY3" fmla="*/ 62020 h 953902"/>
                <a:gd name="connsiteX4" fmla="*/ 1013222 w 1468834"/>
                <a:gd name="connsiteY4" fmla="*/ 224319 h 953902"/>
                <a:gd name="connsiteX5" fmla="*/ 1258490 w 1468834"/>
                <a:gd name="connsiteY5" fmla="*/ 35879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1 w 1468834"/>
                <a:gd name="connsiteY3" fmla="*/ 62022 h 953904"/>
                <a:gd name="connsiteX4" fmla="*/ 1029890 w 1468834"/>
                <a:gd name="connsiteY4" fmla="*/ 210409 h 953904"/>
                <a:gd name="connsiteX5" fmla="*/ 1258490 w 1468834"/>
                <a:gd name="connsiteY5" fmla="*/ 358800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1 w 1468834"/>
                <a:gd name="connsiteY3" fmla="*/ 62020 h 953902"/>
                <a:gd name="connsiteX4" fmla="*/ 1106090 w 1468834"/>
                <a:gd name="connsiteY4" fmla="*/ 210409 h 953902"/>
                <a:gd name="connsiteX5" fmla="*/ 1258490 w 1468834"/>
                <a:gd name="connsiteY5" fmla="*/ 35879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0 w 1468834"/>
                <a:gd name="connsiteY3" fmla="*/ 62020 h 953904"/>
                <a:gd name="connsiteX4" fmla="*/ 1106090 w 1468834"/>
                <a:gd name="connsiteY4" fmla="*/ 210411 h 953904"/>
                <a:gd name="connsiteX5" fmla="*/ 1258490 w 1468834"/>
                <a:gd name="connsiteY5" fmla="*/ 358800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0 w 1468834"/>
                <a:gd name="connsiteY3" fmla="*/ 62018 h 953902"/>
                <a:gd name="connsiteX4" fmla="*/ 1106090 w 1468834"/>
                <a:gd name="connsiteY4" fmla="*/ 210409 h 953902"/>
                <a:gd name="connsiteX5" fmla="*/ 1258490 w 1468834"/>
                <a:gd name="connsiteY5" fmla="*/ 35879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0 w 1468834"/>
                <a:gd name="connsiteY3" fmla="*/ 62020 h 953904"/>
                <a:gd name="connsiteX4" fmla="*/ 1106090 w 1468834"/>
                <a:gd name="connsiteY4" fmla="*/ 210411 h 953904"/>
                <a:gd name="connsiteX5" fmla="*/ 1258490 w 1468834"/>
                <a:gd name="connsiteY5" fmla="*/ 358800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2584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2584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2584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3346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3346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3346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23590"/>
                <a:gd name="connsiteY0" fmla="*/ 956993 h 958541"/>
                <a:gd name="connsiteX1" fmla="*/ 55960 w 1423590"/>
                <a:gd name="connsiteY1" fmla="*/ 511827 h 958541"/>
                <a:gd name="connsiteX2" fmla="*/ 496491 w 1423590"/>
                <a:gd name="connsiteY2" fmla="*/ 66659 h 958541"/>
                <a:gd name="connsiteX3" fmla="*/ 948928 w 1423590"/>
                <a:gd name="connsiteY3" fmla="*/ 48108 h 958541"/>
                <a:gd name="connsiteX4" fmla="*/ 1106090 w 1423590"/>
                <a:gd name="connsiteY4" fmla="*/ 215048 h 958541"/>
                <a:gd name="connsiteX5" fmla="*/ 1334690 w 1423590"/>
                <a:gd name="connsiteY5" fmla="*/ 363437 h 958541"/>
                <a:gd name="connsiteX6" fmla="*/ 1410890 w 1423590"/>
                <a:gd name="connsiteY6" fmla="*/ 956995 h 958541"/>
                <a:gd name="connsiteX7" fmla="*/ 725090 w 1423590"/>
                <a:gd name="connsiteY7" fmla="*/ 956994 h 958541"/>
                <a:gd name="connsiteX8" fmla="*/ 3571 w 1423590"/>
                <a:gd name="connsiteY8" fmla="*/ 956993 h 958541"/>
                <a:gd name="connsiteX0" fmla="*/ 3571 w 1442641"/>
                <a:gd name="connsiteY0" fmla="*/ 956993 h 958541"/>
                <a:gd name="connsiteX1" fmla="*/ 55960 w 1442641"/>
                <a:gd name="connsiteY1" fmla="*/ 511827 h 958541"/>
                <a:gd name="connsiteX2" fmla="*/ 496491 w 1442641"/>
                <a:gd name="connsiteY2" fmla="*/ 66659 h 958541"/>
                <a:gd name="connsiteX3" fmla="*/ 948928 w 1442641"/>
                <a:gd name="connsiteY3" fmla="*/ 48108 h 958541"/>
                <a:gd name="connsiteX4" fmla="*/ 1106090 w 1442641"/>
                <a:gd name="connsiteY4" fmla="*/ 215048 h 958541"/>
                <a:gd name="connsiteX5" fmla="*/ 1406128 w 1442641"/>
                <a:gd name="connsiteY5" fmla="*/ 428359 h 958541"/>
                <a:gd name="connsiteX6" fmla="*/ 1410890 w 1442641"/>
                <a:gd name="connsiteY6" fmla="*/ 956995 h 958541"/>
                <a:gd name="connsiteX7" fmla="*/ 725090 w 1442641"/>
                <a:gd name="connsiteY7" fmla="*/ 956994 h 958541"/>
                <a:gd name="connsiteX8" fmla="*/ 3571 w 1442641"/>
                <a:gd name="connsiteY8" fmla="*/ 956993 h 958541"/>
                <a:gd name="connsiteX0" fmla="*/ 3571 w 1423590"/>
                <a:gd name="connsiteY0" fmla="*/ 956993 h 958541"/>
                <a:gd name="connsiteX1" fmla="*/ 55960 w 1423590"/>
                <a:gd name="connsiteY1" fmla="*/ 511827 h 958541"/>
                <a:gd name="connsiteX2" fmla="*/ 496491 w 1423590"/>
                <a:gd name="connsiteY2" fmla="*/ 66659 h 958541"/>
                <a:gd name="connsiteX3" fmla="*/ 948928 w 1423590"/>
                <a:gd name="connsiteY3" fmla="*/ 48108 h 958541"/>
                <a:gd name="connsiteX4" fmla="*/ 1106090 w 1423590"/>
                <a:gd name="connsiteY4" fmla="*/ 215048 h 958541"/>
                <a:gd name="connsiteX5" fmla="*/ 1406128 w 1423590"/>
                <a:gd name="connsiteY5" fmla="*/ 428359 h 958541"/>
                <a:gd name="connsiteX6" fmla="*/ 1410890 w 1423590"/>
                <a:gd name="connsiteY6" fmla="*/ 956995 h 958541"/>
                <a:gd name="connsiteX7" fmla="*/ 725090 w 1423590"/>
                <a:gd name="connsiteY7" fmla="*/ 956994 h 958541"/>
                <a:gd name="connsiteX8" fmla="*/ 3571 w 1423590"/>
                <a:gd name="connsiteY8" fmla="*/ 956993 h 958541"/>
                <a:gd name="connsiteX0" fmla="*/ 3571 w 1461691"/>
                <a:gd name="connsiteY0" fmla="*/ 956993 h 958541"/>
                <a:gd name="connsiteX1" fmla="*/ 55960 w 1461691"/>
                <a:gd name="connsiteY1" fmla="*/ 511827 h 958541"/>
                <a:gd name="connsiteX2" fmla="*/ 496491 w 1461691"/>
                <a:gd name="connsiteY2" fmla="*/ 66659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55960 w 1461691"/>
                <a:gd name="connsiteY1" fmla="*/ 511827 h 958541"/>
                <a:gd name="connsiteX2" fmla="*/ 496491 w 1461691"/>
                <a:gd name="connsiteY2" fmla="*/ 66659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55960 w 1461691"/>
                <a:gd name="connsiteY1" fmla="*/ 511827 h 958541"/>
                <a:gd name="connsiteX2" fmla="*/ 725090 w 1461691"/>
                <a:gd name="connsiteY2" fmla="*/ 66658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1086832 h 1088380"/>
                <a:gd name="connsiteX1" fmla="*/ 55960 w 1461691"/>
                <a:gd name="connsiteY1" fmla="*/ 641666 h 1088380"/>
                <a:gd name="connsiteX2" fmla="*/ 725090 w 1461691"/>
                <a:gd name="connsiteY2" fmla="*/ 196497 h 1088380"/>
                <a:gd name="connsiteX3" fmla="*/ 1258490 w 1461691"/>
                <a:gd name="connsiteY3" fmla="*/ 48108 h 1088380"/>
                <a:gd name="connsiteX4" fmla="*/ 1106090 w 1461691"/>
                <a:gd name="connsiteY4" fmla="*/ 344887 h 1088380"/>
                <a:gd name="connsiteX5" fmla="*/ 1406128 w 1461691"/>
                <a:gd name="connsiteY5" fmla="*/ 558198 h 1088380"/>
                <a:gd name="connsiteX6" fmla="*/ 1410890 w 1461691"/>
                <a:gd name="connsiteY6" fmla="*/ 1086834 h 1088380"/>
                <a:gd name="connsiteX7" fmla="*/ 725090 w 1461691"/>
                <a:gd name="connsiteY7" fmla="*/ 1086833 h 1088380"/>
                <a:gd name="connsiteX8" fmla="*/ 3571 w 1461691"/>
                <a:gd name="connsiteY8" fmla="*/ 1086832 h 1088380"/>
                <a:gd name="connsiteX0" fmla="*/ 3571 w 1461691"/>
                <a:gd name="connsiteY0" fmla="*/ 1086832 h 1088380"/>
                <a:gd name="connsiteX1" fmla="*/ 55960 w 1461691"/>
                <a:gd name="connsiteY1" fmla="*/ 641666 h 1088380"/>
                <a:gd name="connsiteX2" fmla="*/ 648890 w 1461691"/>
                <a:gd name="connsiteY2" fmla="*/ 493276 h 1088380"/>
                <a:gd name="connsiteX3" fmla="*/ 1258490 w 1461691"/>
                <a:gd name="connsiteY3" fmla="*/ 48108 h 1088380"/>
                <a:gd name="connsiteX4" fmla="*/ 1106090 w 1461691"/>
                <a:gd name="connsiteY4" fmla="*/ 344887 h 1088380"/>
                <a:gd name="connsiteX5" fmla="*/ 1406128 w 1461691"/>
                <a:gd name="connsiteY5" fmla="*/ 558198 h 1088380"/>
                <a:gd name="connsiteX6" fmla="*/ 1410890 w 1461691"/>
                <a:gd name="connsiteY6" fmla="*/ 1086834 h 1088380"/>
                <a:gd name="connsiteX7" fmla="*/ 725090 w 1461691"/>
                <a:gd name="connsiteY7" fmla="*/ 1086833 h 1088380"/>
                <a:gd name="connsiteX8" fmla="*/ 3571 w 1461691"/>
                <a:gd name="connsiteY8" fmla="*/ 1086832 h 1088380"/>
                <a:gd name="connsiteX0" fmla="*/ 3571 w 1461691"/>
                <a:gd name="connsiteY0" fmla="*/ 1086832 h 1088380"/>
                <a:gd name="connsiteX1" fmla="*/ 55960 w 1461691"/>
                <a:gd name="connsiteY1" fmla="*/ 641666 h 1088380"/>
                <a:gd name="connsiteX2" fmla="*/ 648890 w 1461691"/>
                <a:gd name="connsiteY2" fmla="*/ 493276 h 1088380"/>
                <a:gd name="connsiteX3" fmla="*/ 1258490 w 1461691"/>
                <a:gd name="connsiteY3" fmla="*/ 48108 h 1088380"/>
                <a:gd name="connsiteX4" fmla="*/ 1106090 w 1461691"/>
                <a:gd name="connsiteY4" fmla="*/ 344887 h 1088380"/>
                <a:gd name="connsiteX5" fmla="*/ 1406128 w 1461691"/>
                <a:gd name="connsiteY5" fmla="*/ 558198 h 1088380"/>
                <a:gd name="connsiteX6" fmla="*/ 1410890 w 1461691"/>
                <a:gd name="connsiteY6" fmla="*/ 1086834 h 1088380"/>
                <a:gd name="connsiteX7" fmla="*/ 725090 w 1461691"/>
                <a:gd name="connsiteY7" fmla="*/ 1086833 h 1088380"/>
                <a:gd name="connsiteX8" fmla="*/ 3571 w 1461691"/>
                <a:gd name="connsiteY8" fmla="*/ 1086832 h 1088380"/>
                <a:gd name="connsiteX0" fmla="*/ 3571 w 1461691"/>
                <a:gd name="connsiteY0" fmla="*/ 1086832 h 1088380"/>
                <a:gd name="connsiteX1" fmla="*/ 55960 w 1461691"/>
                <a:gd name="connsiteY1" fmla="*/ 641666 h 1088380"/>
                <a:gd name="connsiteX2" fmla="*/ 648890 w 1461691"/>
                <a:gd name="connsiteY2" fmla="*/ 493276 h 1088380"/>
                <a:gd name="connsiteX3" fmla="*/ 1258490 w 1461691"/>
                <a:gd name="connsiteY3" fmla="*/ 48108 h 1088380"/>
                <a:gd name="connsiteX4" fmla="*/ 1334690 w 1461691"/>
                <a:gd name="connsiteY4" fmla="*/ 196497 h 1088380"/>
                <a:gd name="connsiteX5" fmla="*/ 1406128 w 1461691"/>
                <a:gd name="connsiteY5" fmla="*/ 558198 h 1088380"/>
                <a:gd name="connsiteX6" fmla="*/ 1410890 w 1461691"/>
                <a:gd name="connsiteY6" fmla="*/ 1086834 h 1088380"/>
                <a:gd name="connsiteX7" fmla="*/ 725090 w 1461691"/>
                <a:gd name="connsiteY7" fmla="*/ 1086833 h 1088380"/>
                <a:gd name="connsiteX8" fmla="*/ 3571 w 1461691"/>
                <a:gd name="connsiteY8" fmla="*/ 1086832 h 1088380"/>
                <a:gd name="connsiteX0" fmla="*/ 3571 w 1461691"/>
                <a:gd name="connsiteY0" fmla="*/ 1086832 h 1088380"/>
                <a:gd name="connsiteX1" fmla="*/ 55960 w 1461691"/>
                <a:gd name="connsiteY1" fmla="*/ 641666 h 1088380"/>
                <a:gd name="connsiteX2" fmla="*/ 648890 w 1461691"/>
                <a:gd name="connsiteY2" fmla="*/ 493276 h 1088380"/>
                <a:gd name="connsiteX3" fmla="*/ 953690 w 1461691"/>
                <a:gd name="connsiteY3" fmla="*/ 48108 h 1088380"/>
                <a:gd name="connsiteX4" fmla="*/ 1334690 w 1461691"/>
                <a:gd name="connsiteY4" fmla="*/ 196497 h 1088380"/>
                <a:gd name="connsiteX5" fmla="*/ 1406128 w 1461691"/>
                <a:gd name="connsiteY5" fmla="*/ 558198 h 1088380"/>
                <a:gd name="connsiteX6" fmla="*/ 1410890 w 1461691"/>
                <a:gd name="connsiteY6" fmla="*/ 1086834 h 1088380"/>
                <a:gd name="connsiteX7" fmla="*/ 725090 w 1461691"/>
                <a:gd name="connsiteY7" fmla="*/ 1086833 h 1088380"/>
                <a:gd name="connsiteX8" fmla="*/ 3571 w 1461691"/>
                <a:gd name="connsiteY8" fmla="*/ 1086832 h 1088380"/>
                <a:gd name="connsiteX0" fmla="*/ 3571 w 1461691"/>
                <a:gd name="connsiteY0" fmla="*/ 1038724 h 1040272"/>
                <a:gd name="connsiteX1" fmla="*/ 55960 w 1461691"/>
                <a:gd name="connsiteY1" fmla="*/ 593558 h 1040272"/>
                <a:gd name="connsiteX2" fmla="*/ 648890 w 1461691"/>
                <a:gd name="connsiteY2" fmla="*/ 445168 h 1040272"/>
                <a:gd name="connsiteX3" fmla="*/ 953690 w 1461691"/>
                <a:gd name="connsiteY3" fmla="*/ 0 h 1040272"/>
                <a:gd name="connsiteX4" fmla="*/ 1334690 w 1461691"/>
                <a:gd name="connsiteY4" fmla="*/ 148389 h 1040272"/>
                <a:gd name="connsiteX5" fmla="*/ 1406128 w 1461691"/>
                <a:gd name="connsiteY5" fmla="*/ 510090 h 1040272"/>
                <a:gd name="connsiteX6" fmla="*/ 1410890 w 1461691"/>
                <a:gd name="connsiteY6" fmla="*/ 1038726 h 1040272"/>
                <a:gd name="connsiteX7" fmla="*/ 725090 w 1461691"/>
                <a:gd name="connsiteY7" fmla="*/ 1038725 h 1040272"/>
                <a:gd name="connsiteX8" fmla="*/ 3571 w 1461691"/>
                <a:gd name="connsiteY8" fmla="*/ 1038724 h 1040272"/>
                <a:gd name="connsiteX0" fmla="*/ 3571 w 1461691"/>
                <a:gd name="connsiteY0" fmla="*/ 1010902 h 1012450"/>
                <a:gd name="connsiteX1" fmla="*/ 55960 w 1461691"/>
                <a:gd name="connsiteY1" fmla="*/ 565736 h 1012450"/>
                <a:gd name="connsiteX2" fmla="*/ 648890 w 1461691"/>
                <a:gd name="connsiteY2" fmla="*/ 417346 h 1012450"/>
                <a:gd name="connsiteX3" fmla="*/ 877490 w 1461691"/>
                <a:gd name="connsiteY3" fmla="*/ 120567 h 1012450"/>
                <a:gd name="connsiteX4" fmla="*/ 1334690 w 1461691"/>
                <a:gd name="connsiteY4" fmla="*/ 120567 h 1012450"/>
                <a:gd name="connsiteX5" fmla="*/ 1406128 w 1461691"/>
                <a:gd name="connsiteY5" fmla="*/ 482268 h 1012450"/>
                <a:gd name="connsiteX6" fmla="*/ 1410890 w 1461691"/>
                <a:gd name="connsiteY6" fmla="*/ 1010904 h 1012450"/>
                <a:gd name="connsiteX7" fmla="*/ 725090 w 1461691"/>
                <a:gd name="connsiteY7" fmla="*/ 1010903 h 1012450"/>
                <a:gd name="connsiteX8" fmla="*/ 3571 w 1461691"/>
                <a:gd name="connsiteY8" fmla="*/ 1010902 h 1012450"/>
                <a:gd name="connsiteX0" fmla="*/ 3571 w 1461691"/>
                <a:gd name="connsiteY0" fmla="*/ 1010900 h 1012448"/>
                <a:gd name="connsiteX1" fmla="*/ 55960 w 1461691"/>
                <a:gd name="connsiteY1" fmla="*/ 565734 h 1012448"/>
                <a:gd name="connsiteX2" fmla="*/ 648890 w 1461691"/>
                <a:gd name="connsiteY2" fmla="*/ 417344 h 1012448"/>
                <a:gd name="connsiteX3" fmla="*/ 877490 w 1461691"/>
                <a:gd name="connsiteY3" fmla="*/ 120565 h 1012448"/>
                <a:gd name="connsiteX4" fmla="*/ 1334690 w 1461691"/>
                <a:gd name="connsiteY4" fmla="*/ 120565 h 1012448"/>
                <a:gd name="connsiteX5" fmla="*/ 1406128 w 1461691"/>
                <a:gd name="connsiteY5" fmla="*/ 482266 h 1012448"/>
                <a:gd name="connsiteX6" fmla="*/ 1410890 w 1461691"/>
                <a:gd name="connsiteY6" fmla="*/ 1010902 h 1012448"/>
                <a:gd name="connsiteX7" fmla="*/ 725090 w 1461691"/>
                <a:gd name="connsiteY7" fmla="*/ 1010901 h 1012448"/>
                <a:gd name="connsiteX8" fmla="*/ 3571 w 1461691"/>
                <a:gd name="connsiteY8" fmla="*/ 1010900 h 1012448"/>
                <a:gd name="connsiteX0" fmla="*/ 3571 w 1461691"/>
                <a:gd name="connsiteY0" fmla="*/ 1010902 h 1012450"/>
                <a:gd name="connsiteX1" fmla="*/ 55960 w 1461691"/>
                <a:gd name="connsiteY1" fmla="*/ 565736 h 1012450"/>
                <a:gd name="connsiteX2" fmla="*/ 648890 w 1461691"/>
                <a:gd name="connsiteY2" fmla="*/ 417346 h 1012450"/>
                <a:gd name="connsiteX3" fmla="*/ 877490 w 1461691"/>
                <a:gd name="connsiteY3" fmla="*/ 120567 h 1012450"/>
                <a:gd name="connsiteX4" fmla="*/ 1334690 w 1461691"/>
                <a:gd name="connsiteY4" fmla="*/ 120567 h 1012450"/>
                <a:gd name="connsiteX5" fmla="*/ 1406128 w 1461691"/>
                <a:gd name="connsiteY5" fmla="*/ 482268 h 1012450"/>
                <a:gd name="connsiteX6" fmla="*/ 1410890 w 1461691"/>
                <a:gd name="connsiteY6" fmla="*/ 1010904 h 1012450"/>
                <a:gd name="connsiteX7" fmla="*/ 725090 w 1461691"/>
                <a:gd name="connsiteY7" fmla="*/ 1010903 h 1012450"/>
                <a:gd name="connsiteX8" fmla="*/ 3571 w 1461691"/>
                <a:gd name="connsiteY8" fmla="*/ 1010902 h 1012450"/>
                <a:gd name="connsiteX0" fmla="*/ 3571 w 1461691"/>
                <a:gd name="connsiteY0" fmla="*/ 1010900 h 1012448"/>
                <a:gd name="connsiteX1" fmla="*/ 55960 w 1461691"/>
                <a:gd name="connsiteY1" fmla="*/ 565734 h 1012448"/>
                <a:gd name="connsiteX2" fmla="*/ 648890 w 1461691"/>
                <a:gd name="connsiteY2" fmla="*/ 417344 h 1012448"/>
                <a:gd name="connsiteX3" fmla="*/ 877490 w 1461691"/>
                <a:gd name="connsiteY3" fmla="*/ 120565 h 1012448"/>
                <a:gd name="connsiteX4" fmla="*/ 1334690 w 1461691"/>
                <a:gd name="connsiteY4" fmla="*/ 120565 h 1012448"/>
                <a:gd name="connsiteX5" fmla="*/ 1406128 w 1461691"/>
                <a:gd name="connsiteY5" fmla="*/ 482266 h 1012448"/>
                <a:gd name="connsiteX6" fmla="*/ 1410890 w 1461691"/>
                <a:gd name="connsiteY6" fmla="*/ 1010902 h 1012448"/>
                <a:gd name="connsiteX7" fmla="*/ 725090 w 1461691"/>
                <a:gd name="connsiteY7" fmla="*/ 1010901 h 1012448"/>
                <a:gd name="connsiteX8" fmla="*/ 3571 w 1461691"/>
                <a:gd name="connsiteY8" fmla="*/ 1010900 h 1012448"/>
                <a:gd name="connsiteX0" fmla="*/ 3571 w 1461691"/>
                <a:gd name="connsiteY0" fmla="*/ 1010902 h 1012450"/>
                <a:gd name="connsiteX1" fmla="*/ 55960 w 1461691"/>
                <a:gd name="connsiteY1" fmla="*/ 565736 h 1012450"/>
                <a:gd name="connsiteX2" fmla="*/ 648890 w 1461691"/>
                <a:gd name="connsiteY2" fmla="*/ 417346 h 1012450"/>
                <a:gd name="connsiteX3" fmla="*/ 877490 w 1461691"/>
                <a:gd name="connsiteY3" fmla="*/ 120567 h 1012450"/>
                <a:gd name="connsiteX4" fmla="*/ 1334690 w 1461691"/>
                <a:gd name="connsiteY4" fmla="*/ 120567 h 1012450"/>
                <a:gd name="connsiteX5" fmla="*/ 1406128 w 1461691"/>
                <a:gd name="connsiteY5" fmla="*/ 482268 h 1012450"/>
                <a:gd name="connsiteX6" fmla="*/ 1410890 w 1461691"/>
                <a:gd name="connsiteY6" fmla="*/ 1010904 h 1012450"/>
                <a:gd name="connsiteX7" fmla="*/ 725090 w 1461691"/>
                <a:gd name="connsiteY7" fmla="*/ 1010903 h 1012450"/>
                <a:gd name="connsiteX8" fmla="*/ 3571 w 1461691"/>
                <a:gd name="connsiteY8" fmla="*/ 1010902 h 1012450"/>
                <a:gd name="connsiteX0" fmla="*/ 3571 w 1461691"/>
                <a:gd name="connsiteY0" fmla="*/ 1010900 h 1012448"/>
                <a:gd name="connsiteX1" fmla="*/ 55960 w 1461691"/>
                <a:gd name="connsiteY1" fmla="*/ 565734 h 1012448"/>
                <a:gd name="connsiteX2" fmla="*/ 648890 w 1461691"/>
                <a:gd name="connsiteY2" fmla="*/ 417344 h 1012448"/>
                <a:gd name="connsiteX3" fmla="*/ 877490 w 1461691"/>
                <a:gd name="connsiteY3" fmla="*/ 120565 h 1012448"/>
                <a:gd name="connsiteX4" fmla="*/ 1334690 w 1461691"/>
                <a:gd name="connsiteY4" fmla="*/ 120565 h 1012448"/>
                <a:gd name="connsiteX5" fmla="*/ 1406128 w 1461691"/>
                <a:gd name="connsiteY5" fmla="*/ 482266 h 1012448"/>
                <a:gd name="connsiteX6" fmla="*/ 1410890 w 1461691"/>
                <a:gd name="connsiteY6" fmla="*/ 1010902 h 1012448"/>
                <a:gd name="connsiteX7" fmla="*/ 725090 w 1461691"/>
                <a:gd name="connsiteY7" fmla="*/ 1010901 h 1012448"/>
                <a:gd name="connsiteX8" fmla="*/ 3571 w 1461691"/>
                <a:gd name="connsiteY8" fmla="*/ 1010900 h 1012448"/>
                <a:gd name="connsiteX0" fmla="*/ 3571 w 1461691"/>
                <a:gd name="connsiteY0" fmla="*/ 1010902 h 1012450"/>
                <a:gd name="connsiteX1" fmla="*/ 55960 w 1461691"/>
                <a:gd name="connsiteY1" fmla="*/ 565736 h 1012450"/>
                <a:gd name="connsiteX2" fmla="*/ 648890 w 1461691"/>
                <a:gd name="connsiteY2" fmla="*/ 417346 h 1012450"/>
                <a:gd name="connsiteX3" fmla="*/ 877490 w 1461691"/>
                <a:gd name="connsiteY3" fmla="*/ 120565 h 1012450"/>
                <a:gd name="connsiteX4" fmla="*/ 1334690 w 1461691"/>
                <a:gd name="connsiteY4" fmla="*/ 120567 h 1012450"/>
                <a:gd name="connsiteX5" fmla="*/ 1406128 w 1461691"/>
                <a:gd name="connsiteY5" fmla="*/ 482268 h 1012450"/>
                <a:gd name="connsiteX6" fmla="*/ 1410890 w 1461691"/>
                <a:gd name="connsiteY6" fmla="*/ 1010904 h 1012450"/>
                <a:gd name="connsiteX7" fmla="*/ 725090 w 1461691"/>
                <a:gd name="connsiteY7" fmla="*/ 1010903 h 1012450"/>
                <a:gd name="connsiteX8" fmla="*/ 3571 w 1461691"/>
                <a:gd name="connsiteY8" fmla="*/ 1010902 h 1012450"/>
                <a:gd name="connsiteX0" fmla="*/ 3571 w 1461691"/>
                <a:gd name="connsiteY0" fmla="*/ 1010900 h 1012448"/>
                <a:gd name="connsiteX1" fmla="*/ 55960 w 1461691"/>
                <a:gd name="connsiteY1" fmla="*/ 565734 h 1012448"/>
                <a:gd name="connsiteX2" fmla="*/ 648890 w 1461691"/>
                <a:gd name="connsiteY2" fmla="*/ 417344 h 1012448"/>
                <a:gd name="connsiteX3" fmla="*/ 877490 w 1461691"/>
                <a:gd name="connsiteY3" fmla="*/ 120563 h 1012448"/>
                <a:gd name="connsiteX4" fmla="*/ 1334690 w 1461691"/>
                <a:gd name="connsiteY4" fmla="*/ 120565 h 1012448"/>
                <a:gd name="connsiteX5" fmla="*/ 1406128 w 1461691"/>
                <a:gd name="connsiteY5" fmla="*/ 482266 h 1012448"/>
                <a:gd name="connsiteX6" fmla="*/ 1410890 w 1461691"/>
                <a:gd name="connsiteY6" fmla="*/ 1010902 h 1012448"/>
                <a:gd name="connsiteX7" fmla="*/ 725090 w 1461691"/>
                <a:gd name="connsiteY7" fmla="*/ 1010901 h 1012448"/>
                <a:gd name="connsiteX8" fmla="*/ 3571 w 1461691"/>
                <a:gd name="connsiteY8" fmla="*/ 1010900 h 1012448"/>
                <a:gd name="connsiteX0" fmla="*/ 3571 w 1461691"/>
                <a:gd name="connsiteY0" fmla="*/ 946754 h 948302"/>
                <a:gd name="connsiteX1" fmla="*/ 55960 w 1461691"/>
                <a:gd name="connsiteY1" fmla="*/ 501588 h 948302"/>
                <a:gd name="connsiteX2" fmla="*/ 648890 w 1461691"/>
                <a:gd name="connsiteY2" fmla="*/ 353198 h 948302"/>
                <a:gd name="connsiteX3" fmla="*/ 877490 w 1461691"/>
                <a:gd name="connsiteY3" fmla="*/ 56417 h 948302"/>
                <a:gd name="connsiteX4" fmla="*/ 1334690 w 1461691"/>
                <a:gd name="connsiteY4" fmla="*/ 56419 h 948302"/>
                <a:gd name="connsiteX5" fmla="*/ 1406128 w 1461691"/>
                <a:gd name="connsiteY5" fmla="*/ 418120 h 948302"/>
                <a:gd name="connsiteX6" fmla="*/ 1410890 w 1461691"/>
                <a:gd name="connsiteY6" fmla="*/ 946756 h 948302"/>
                <a:gd name="connsiteX7" fmla="*/ 725090 w 1461691"/>
                <a:gd name="connsiteY7" fmla="*/ 946755 h 948302"/>
                <a:gd name="connsiteX8" fmla="*/ 3571 w 1461691"/>
                <a:gd name="connsiteY8" fmla="*/ 946754 h 948302"/>
                <a:gd name="connsiteX0" fmla="*/ 3571 w 1461691"/>
                <a:gd name="connsiteY0" fmla="*/ 946754 h 948302"/>
                <a:gd name="connsiteX1" fmla="*/ 55960 w 1461691"/>
                <a:gd name="connsiteY1" fmla="*/ 501588 h 948302"/>
                <a:gd name="connsiteX2" fmla="*/ 648890 w 1461691"/>
                <a:gd name="connsiteY2" fmla="*/ 353198 h 948302"/>
                <a:gd name="connsiteX3" fmla="*/ 877490 w 1461691"/>
                <a:gd name="connsiteY3" fmla="*/ 56417 h 948302"/>
                <a:gd name="connsiteX4" fmla="*/ 1334690 w 1461691"/>
                <a:gd name="connsiteY4" fmla="*/ 56419 h 948302"/>
                <a:gd name="connsiteX5" fmla="*/ 1406128 w 1461691"/>
                <a:gd name="connsiteY5" fmla="*/ 418120 h 948302"/>
                <a:gd name="connsiteX6" fmla="*/ 1410890 w 1461691"/>
                <a:gd name="connsiteY6" fmla="*/ 946756 h 948302"/>
                <a:gd name="connsiteX7" fmla="*/ 725090 w 1461691"/>
                <a:gd name="connsiteY7" fmla="*/ 946755 h 948302"/>
                <a:gd name="connsiteX8" fmla="*/ 3571 w 1461691"/>
                <a:gd name="connsiteY8" fmla="*/ 946754 h 948302"/>
                <a:gd name="connsiteX0" fmla="*/ 3571 w 1461691"/>
                <a:gd name="connsiteY0" fmla="*/ 946754 h 948302"/>
                <a:gd name="connsiteX1" fmla="*/ 55960 w 1461691"/>
                <a:gd name="connsiteY1" fmla="*/ 501588 h 948302"/>
                <a:gd name="connsiteX2" fmla="*/ 648890 w 1461691"/>
                <a:gd name="connsiteY2" fmla="*/ 353198 h 948302"/>
                <a:gd name="connsiteX3" fmla="*/ 877490 w 1461691"/>
                <a:gd name="connsiteY3" fmla="*/ 56417 h 948302"/>
                <a:gd name="connsiteX4" fmla="*/ 1334690 w 1461691"/>
                <a:gd name="connsiteY4" fmla="*/ 56419 h 948302"/>
                <a:gd name="connsiteX5" fmla="*/ 1406128 w 1461691"/>
                <a:gd name="connsiteY5" fmla="*/ 418120 h 948302"/>
                <a:gd name="connsiteX6" fmla="*/ 1410890 w 1461691"/>
                <a:gd name="connsiteY6" fmla="*/ 946756 h 948302"/>
                <a:gd name="connsiteX7" fmla="*/ 725090 w 1461691"/>
                <a:gd name="connsiteY7" fmla="*/ 946755 h 948302"/>
                <a:gd name="connsiteX8" fmla="*/ 3571 w 1461691"/>
                <a:gd name="connsiteY8" fmla="*/ 946754 h 948302"/>
                <a:gd name="connsiteX0" fmla="*/ 3571 w 1461691"/>
                <a:gd name="connsiteY0" fmla="*/ 946754 h 948302"/>
                <a:gd name="connsiteX1" fmla="*/ 55960 w 1461691"/>
                <a:gd name="connsiteY1" fmla="*/ 501588 h 948302"/>
                <a:gd name="connsiteX2" fmla="*/ 648890 w 1461691"/>
                <a:gd name="connsiteY2" fmla="*/ 353198 h 948302"/>
                <a:gd name="connsiteX3" fmla="*/ 877490 w 1461691"/>
                <a:gd name="connsiteY3" fmla="*/ 56417 h 948302"/>
                <a:gd name="connsiteX4" fmla="*/ 1334690 w 1461691"/>
                <a:gd name="connsiteY4" fmla="*/ 56419 h 948302"/>
                <a:gd name="connsiteX5" fmla="*/ 1406128 w 1461691"/>
                <a:gd name="connsiteY5" fmla="*/ 418120 h 948302"/>
                <a:gd name="connsiteX6" fmla="*/ 1410890 w 1461691"/>
                <a:gd name="connsiteY6" fmla="*/ 946756 h 948302"/>
                <a:gd name="connsiteX7" fmla="*/ 725090 w 1461691"/>
                <a:gd name="connsiteY7" fmla="*/ 946755 h 948302"/>
                <a:gd name="connsiteX8" fmla="*/ 3571 w 1461691"/>
                <a:gd name="connsiteY8" fmla="*/ 946754 h 948302"/>
                <a:gd name="connsiteX0" fmla="*/ 3571 w 1461691"/>
                <a:gd name="connsiteY0" fmla="*/ 946754 h 948302"/>
                <a:gd name="connsiteX1" fmla="*/ 55960 w 1461691"/>
                <a:gd name="connsiteY1" fmla="*/ 501588 h 948302"/>
                <a:gd name="connsiteX2" fmla="*/ 648890 w 1461691"/>
                <a:gd name="connsiteY2" fmla="*/ 353198 h 948302"/>
                <a:gd name="connsiteX3" fmla="*/ 877490 w 1461691"/>
                <a:gd name="connsiteY3" fmla="*/ 56417 h 948302"/>
                <a:gd name="connsiteX4" fmla="*/ 1334690 w 1461691"/>
                <a:gd name="connsiteY4" fmla="*/ 56419 h 948302"/>
                <a:gd name="connsiteX5" fmla="*/ 1406128 w 1461691"/>
                <a:gd name="connsiteY5" fmla="*/ 418120 h 948302"/>
                <a:gd name="connsiteX6" fmla="*/ 1410890 w 1461691"/>
                <a:gd name="connsiteY6" fmla="*/ 946756 h 948302"/>
                <a:gd name="connsiteX7" fmla="*/ 725090 w 1461691"/>
                <a:gd name="connsiteY7" fmla="*/ 946755 h 948302"/>
                <a:gd name="connsiteX8" fmla="*/ 3571 w 1461691"/>
                <a:gd name="connsiteY8" fmla="*/ 946754 h 948302"/>
                <a:gd name="connsiteX0" fmla="*/ 3571 w 1461691"/>
                <a:gd name="connsiteY0" fmla="*/ 946754 h 948302"/>
                <a:gd name="connsiteX1" fmla="*/ 55960 w 1461691"/>
                <a:gd name="connsiteY1" fmla="*/ 501588 h 948302"/>
                <a:gd name="connsiteX2" fmla="*/ 648890 w 1461691"/>
                <a:gd name="connsiteY2" fmla="*/ 353198 h 948302"/>
                <a:gd name="connsiteX3" fmla="*/ 877490 w 1461691"/>
                <a:gd name="connsiteY3" fmla="*/ 56417 h 948302"/>
                <a:gd name="connsiteX4" fmla="*/ 1334690 w 1461691"/>
                <a:gd name="connsiteY4" fmla="*/ 56419 h 948302"/>
                <a:gd name="connsiteX5" fmla="*/ 1406128 w 1461691"/>
                <a:gd name="connsiteY5" fmla="*/ 418120 h 948302"/>
                <a:gd name="connsiteX6" fmla="*/ 1410890 w 1461691"/>
                <a:gd name="connsiteY6" fmla="*/ 946756 h 948302"/>
                <a:gd name="connsiteX7" fmla="*/ 725090 w 1461691"/>
                <a:gd name="connsiteY7" fmla="*/ 946755 h 948302"/>
                <a:gd name="connsiteX8" fmla="*/ 3571 w 1461691"/>
                <a:gd name="connsiteY8" fmla="*/ 946754 h 948302"/>
                <a:gd name="connsiteX0" fmla="*/ 3571 w 1461691"/>
                <a:gd name="connsiteY0" fmla="*/ 918157 h 919705"/>
                <a:gd name="connsiteX1" fmla="*/ 55960 w 1461691"/>
                <a:gd name="connsiteY1" fmla="*/ 472991 h 919705"/>
                <a:gd name="connsiteX2" fmla="*/ 648890 w 1461691"/>
                <a:gd name="connsiteY2" fmla="*/ 324601 h 919705"/>
                <a:gd name="connsiteX3" fmla="*/ 877490 w 1461691"/>
                <a:gd name="connsiteY3" fmla="*/ 27820 h 919705"/>
                <a:gd name="connsiteX4" fmla="*/ 1334690 w 1461691"/>
                <a:gd name="connsiteY4" fmla="*/ 27822 h 919705"/>
                <a:gd name="connsiteX5" fmla="*/ 1406128 w 1461691"/>
                <a:gd name="connsiteY5" fmla="*/ 389523 h 919705"/>
                <a:gd name="connsiteX6" fmla="*/ 1410890 w 1461691"/>
                <a:gd name="connsiteY6" fmla="*/ 918159 h 919705"/>
                <a:gd name="connsiteX7" fmla="*/ 725090 w 1461691"/>
                <a:gd name="connsiteY7" fmla="*/ 918158 h 919705"/>
                <a:gd name="connsiteX8" fmla="*/ 3571 w 1461691"/>
                <a:gd name="connsiteY8" fmla="*/ 918157 h 919705"/>
                <a:gd name="connsiteX0" fmla="*/ 3571 w 1461691"/>
                <a:gd name="connsiteY0" fmla="*/ 918157 h 919705"/>
                <a:gd name="connsiteX1" fmla="*/ 55960 w 1461691"/>
                <a:gd name="connsiteY1" fmla="*/ 472991 h 919705"/>
                <a:gd name="connsiteX2" fmla="*/ 648890 w 1461691"/>
                <a:gd name="connsiteY2" fmla="*/ 324601 h 919705"/>
                <a:gd name="connsiteX3" fmla="*/ 877490 w 1461691"/>
                <a:gd name="connsiteY3" fmla="*/ 27820 h 919705"/>
                <a:gd name="connsiteX4" fmla="*/ 1334690 w 1461691"/>
                <a:gd name="connsiteY4" fmla="*/ 27822 h 919705"/>
                <a:gd name="connsiteX5" fmla="*/ 1406128 w 1461691"/>
                <a:gd name="connsiteY5" fmla="*/ 389523 h 919705"/>
                <a:gd name="connsiteX6" fmla="*/ 1410890 w 1461691"/>
                <a:gd name="connsiteY6" fmla="*/ 918159 h 919705"/>
                <a:gd name="connsiteX7" fmla="*/ 725090 w 1461691"/>
                <a:gd name="connsiteY7" fmla="*/ 918158 h 919705"/>
                <a:gd name="connsiteX8" fmla="*/ 3571 w 1461691"/>
                <a:gd name="connsiteY8" fmla="*/ 918157 h 919705"/>
                <a:gd name="connsiteX0" fmla="*/ 3571 w 1461691"/>
                <a:gd name="connsiteY0" fmla="*/ 918157 h 919705"/>
                <a:gd name="connsiteX1" fmla="*/ 55960 w 1461691"/>
                <a:gd name="connsiteY1" fmla="*/ 472991 h 919705"/>
                <a:gd name="connsiteX2" fmla="*/ 648890 w 1461691"/>
                <a:gd name="connsiteY2" fmla="*/ 324601 h 919705"/>
                <a:gd name="connsiteX3" fmla="*/ 877490 w 1461691"/>
                <a:gd name="connsiteY3" fmla="*/ 27820 h 919705"/>
                <a:gd name="connsiteX4" fmla="*/ 1334690 w 1461691"/>
                <a:gd name="connsiteY4" fmla="*/ 27822 h 919705"/>
                <a:gd name="connsiteX5" fmla="*/ 1406128 w 1461691"/>
                <a:gd name="connsiteY5" fmla="*/ 389523 h 919705"/>
                <a:gd name="connsiteX6" fmla="*/ 1410890 w 1461691"/>
                <a:gd name="connsiteY6" fmla="*/ 918159 h 919705"/>
                <a:gd name="connsiteX7" fmla="*/ 725090 w 1461691"/>
                <a:gd name="connsiteY7" fmla="*/ 918158 h 919705"/>
                <a:gd name="connsiteX8" fmla="*/ 3571 w 1461691"/>
                <a:gd name="connsiteY8" fmla="*/ 918157 h 919705"/>
                <a:gd name="connsiteX0" fmla="*/ 3571 w 1461691"/>
                <a:gd name="connsiteY0" fmla="*/ 956027 h 957575"/>
                <a:gd name="connsiteX1" fmla="*/ 55960 w 1461691"/>
                <a:gd name="connsiteY1" fmla="*/ 510861 h 957575"/>
                <a:gd name="connsiteX2" fmla="*/ 648890 w 1461691"/>
                <a:gd name="connsiteY2" fmla="*/ 362471 h 957575"/>
                <a:gd name="connsiteX3" fmla="*/ 877490 w 1461691"/>
                <a:gd name="connsiteY3" fmla="*/ 65690 h 957575"/>
                <a:gd name="connsiteX4" fmla="*/ 1334690 w 1461691"/>
                <a:gd name="connsiteY4" fmla="*/ 65692 h 957575"/>
                <a:gd name="connsiteX5" fmla="*/ 1406128 w 1461691"/>
                <a:gd name="connsiteY5" fmla="*/ 427393 h 957575"/>
                <a:gd name="connsiteX6" fmla="*/ 1410890 w 1461691"/>
                <a:gd name="connsiteY6" fmla="*/ 956029 h 957575"/>
                <a:gd name="connsiteX7" fmla="*/ 725090 w 1461691"/>
                <a:gd name="connsiteY7" fmla="*/ 956028 h 957575"/>
                <a:gd name="connsiteX8" fmla="*/ 3571 w 1461691"/>
                <a:gd name="connsiteY8" fmla="*/ 956027 h 957575"/>
                <a:gd name="connsiteX0" fmla="*/ 3571 w 1461691"/>
                <a:gd name="connsiteY0" fmla="*/ 956027 h 957575"/>
                <a:gd name="connsiteX1" fmla="*/ 55960 w 1461691"/>
                <a:gd name="connsiteY1" fmla="*/ 510861 h 957575"/>
                <a:gd name="connsiteX2" fmla="*/ 639365 w 1461691"/>
                <a:gd name="connsiteY2" fmla="*/ 334649 h 957575"/>
                <a:gd name="connsiteX3" fmla="*/ 877490 w 1461691"/>
                <a:gd name="connsiteY3" fmla="*/ 65690 h 957575"/>
                <a:gd name="connsiteX4" fmla="*/ 1334690 w 1461691"/>
                <a:gd name="connsiteY4" fmla="*/ 65692 h 957575"/>
                <a:gd name="connsiteX5" fmla="*/ 1406128 w 1461691"/>
                <a:gd name="connsiteY5" fmla="*/ 427393 h 957575"/>
                <a:gd name="connsiteX6" fmla="*/ 1410890 w 1461691"/>
                <a:gd name="connsiteY6" fmla="*/ 956029 h 957575"/>
                <a:gd name="connsiteX7" fmla="*/ 725090 w 1461691"/>
                <a:gd name="connsiteY7" fmla="*/ 956028 h 957575"/>
                <a:gd name="connsiteX8" fmla="*/ 3571 w 1461691"/>
                <a:gd name="connsiteY8" fmla="*/ 956027 h 957575"/>
                <a:gd name="connsiteX0" fmla="*/ 3571 w 1461691"/>
                <a:gd name="connsiteY0" fmla="*/ 956027 h 957575"/>
                <a:gd name="connsiteX1" fmla="*/ 55960 w 1461691"/>
                <a:gd name="connsiteY1" fmla="*/ 510861 h 957575"/>
                <a:gd name="connsiteX2" fmla="*/ 639365 w 1461691"/>
                <a:gd name="connsiteY2" fmla="*/ 334649 h 957575"/>
                <a:gd name="connsiteX3" fmla="*/ 877490 w 1461691"/>
                <a:gd name="connsiteY3" fmla="*/ 65690 h 957575"/>
                <a:gd name="connsiteX4" fmla="*/ 1334690 w 1461691"/>
                <a:gd name="connsiteY4" fmla="*/ 65692 h 957575"/>
                <a:gd name="connsiteX5" fmla="*/ 1406128 w 1461691"/>
                <a:gd name="connsiteY5" fmla="*/ 427393 h 957575"/>
                <a:gd name="connsiteX6" fmla="*/ 1410890 w 1461691"/>
                <a:gd name="connsiteY6" fmla="*/ 956029 h 957575"/>
                <a:gd name="connsiteX7" fmla="*/ 725090 w 1461691"/>
                <a:gd name="connsiteY7" fmla="*/ 956028 h 957575"/>
                <a:gd name="connsiteX8" fmla="*/ 3571 w 1461691"/>
                <a:gd name="connsiteY8" fmla="*/ 956027 h 957575"/>
                <a:gd name="connsiteX0" fmla="*/ 3571 w 1461691"/>
                <a:gd name="connsiteY0" fmla="*/ 956027 h 957575"/>
                <a:gd name="connsiteX1" fmla="*/ 55960 w 1461691"/>
                <a:gd name="connsiteY1" fmla="*/ 510861 h 957575"/>
                <a:gd name="connsiteX2" fmla="*/ 639365 w 1461691"/>
                <a:gd name="connsiteY2" fmla="*/ 334649 h 957575"/>
                <a:gd name="connsiteX3" fmla="*/ 877490 w 1461691"/>
                <a:gd name="connsiteY3" fmla="*/ 65690 h 957575"/>
                <a:gd name="connsiteX4" fmla="*/ 1334690 w 1461691"/>
                <a:gd name="connsiteY4" fmla="*/ 65692 h 957575"/>
                <a:gd name="connsiteX5" fmla="*/ 1406128 w 1461691"/>
                <a:gd name="connsiteY5" fmla="*/ 427393 h 957575"/>
                <a:gd name="connsiteX6" fmla="*/ 1410890 w 1461691"/>
                <a:gd name="connsiteY6" fmla="*/ 956029 h 957575"/>
                <a:gd name="connsiteX7" fmla="*/ 725090 w 1461691"/>
                <a:gd name="connsiteY7" fmla="*/ 956028 h 957575"/>
                <a:gd name="connsiteX8" fmla="*/ 3571 w 1461691"/>
                <a:gd name="connsiteY8" fmla="*/ 956027 h 957575"/>
                <a:gd name="connsiteX0" fmla="*/ 3571 w 1461691"/>
                <a:gd name="connsiteY0" fmla="*/ 956027 h 957575"/>
                <a:gd name="connsiteX1" fmla="*/ 55960 w 1461691"/>
                <a:gd name="connsiteY1" fmla="*/ 510861 h 957575"/>
                <a:gd name="connsiteX2" fmla="*/ 639365 w 1461691"/>
                <a:gd name="connsiteY2" fmla="*/ 334649 h 957575"/>
                <a:gd name="connsiteX3" fmla="*/ 877490 w 1461691"/>
                <a:gd name="connsiteY3" fmla="*/ 65690 h 957575"/>
                <a:gd name="connsiteX4" fmla="*/ 1334690 w 1461691"/>
                <a:gd name="connsiteY4" fmla="*/ 65692 h 957575"/>
                <a:gd name="connsiteX5" fmla="*/ 1406128 w 1461691"/>
                <a:gd name="connsiteY5" fmla="*/ 427393 h 957575"/>
                <a:gd name="connsiteX6" fmla="*/ 1410890 w 1461691"/>
                <a:gd name="connsiteY6" fmla="*/ 956029 h 957575"/>
                <a:gd name="connsiteX7" fmla="*/ 725090 w 1461691"/>
                <a:gd name="connsiteY7" fmla="*/ 956028 h 957575"/>
                <a:gd name="connsiteX8" fmla="*/ 3571 w 1461691"/>
                <a:gd name="connsiteY8" fmla="*/ 956027 h 957575"/>
                <a:gd name="connsiteX0" fmla="*/ 3571 w 1461691"/>
                <a:gd name="connsiteY0" fmla="*/ 956027 h 957575"/>
                <a:gd name="connsiteX1" fmla="*/ 55960 w 1461691"/>
                <a:gd name="connsiteY1" fmla="*/ 510861 h 957575"/>
                <a:gd name="connsiteX2" fmla="*/ 639365 w 1461691"/>
                <a:gd name="connsiteY2" fmla="*/ 334649 h 957575"/>
                <a:gd name="connsiteX3" fmla="*/ 877490 w 1461691"/>
                <a:gd name="connsiteY3" fmla="*/ 65690 h 957575"/>
                <a:gd name="connsiteX4" fmla="*/ 1334690 w 1461691"/>
                <a:gd name="connsiteY4" fmla="*/ 65692 h 957575"/>
                <a:gd name="connsiteX5" fmla="*/ 1406128 w 1461691"/>
                <a:gd name="connsiteY5" fmla="*/ 427393 h 957575"/>
                <a:gd name="connsiteX6" fmla="*/ 1410890 w 1461691"/>
                <a:gd name="connsiteY6" fmla="*/ 956029 h 957575"/>
                <a:gd name="connsiteX7" fmla="*/ 725090 w 1461691"/>
                <a:gd name="connsiteY7" fmla="*/ 956028 h 957575"/>
                <a:gd name="connsiteX8" fmla="*/ 3571 w 1461691"/>
                <a:gd name="connsiteY8" fmla="*/ 956027 h 957575"/>
                <a:gd name="connsiteX0" fmla="*/ 3571 w 1461691"/>
                <a:gd name="connsiteY0" fmla="*/ 956027 h 957575"/>
                <a:gd name="connsiteX1" fmla="*/ 55960 w 1461691"/>
                <a:gd name="connsiteY1" fmla="*/ 510861 h 957575"/>
                <a:gd name="connsiteX2" fmla="*/ 639365 w 1461691"/>
                <a:gd name="connsiteY2" fmla="*/ 334649 h 957575"/>
                <a:gd name="connsiteX3" fmla="*/ 877490 w 1461691"/>
                <a:gd name="connsiteY3" fmla="*/ 65690 h 957575"/>
                <a:gd name="connsiteX4" fmla="*/ 1334690 w 1461691"/>
                <a:gd name="connsiteY4" fmla="*/ 65692 h 957575"/>
                <a:gd name="connsiteX5" fmla="*/ 1406128 w 1461691"/>
                <a:gd name="connsiteY5" fmla="*/ 427393 h 957575"/>
                <a:gd name="connsiteX6" fmla="*/ 1410890 w 1461691"/>
                <a:gd name="connsiteY6" fmla="*/ 956029 h 957575"/>
                <a:gd name="connsiteX7" fmla="*/ 725090 w 1461691"/>
                <a:gd name="connsiteY7" fmla="*/ 956028 h 957575"/>
                <a:gd name="connsiteX8" fmla="*/ 3571 w 1461691"/>
                <a:gd name="connsiteY8" fmla="*/ 956027 h 9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1691" h="957575">
                  <a:moveTo>
                    <a:pt x="3571" y="956027"/>
                  </a:moveTo>
                  <a:cubicBezTo>
                    <a:pt x="0" y="721850"/>
                    <a:pt x="14685" y="575782"/>
                    <a:pt x="55960" y="510861"/>
                  </a:cubicBezTo>
                  <a:cubicBezTo>
                    <a:pt x="135336" y="404207"/>
                    <a:pt x="409508" y="393170"/>
                    <a:pt x="639365" y="334649"/>
                  </a:cubicBezTo>
                  <a:cubicBezTo>
                    <a:pt x="736056" y="189159"/>
                    <a:pt x="785566" y="110328"/>
                    <a:pt x="877490" y="65690"/>
                  </a:cubicBezTo>
                  <a:cubicBezTo>
                    <a:pt x="1033461" y="0"/>
                    <a:pt x="1294209" y="37870"/>
                    <a:pt x="1334690" y="65692"/>
                  </a:cubicBezTo>
                  <a:cubicBezTo>
                    <a:pt x="1352154" y="114384"/>
                    <a:pt x="1371996" y="364018"/>
                    <a:pt x="1406128" y="427393"/>
                  </a:cubicBezTo>
                  <a:cubicBezTo>
                    <a:pt x="1461691" y="717988"/>
                    <a:pt x="1447403" y="814597"/>
                    <a:pt x="1410890" y="956029"/>
                  </a:cubicBezTo>
                  <a:lnTo>
                    <a:pt x="725090" y="956028"/>
                  </a:lnTo>
                  <a:cubicBezTo>
                    <a:pt x="395684" y="957575"/>
                    <a:pt x="296624" y="948301"/>
                    <a:pt x="3571" y="956027"/>
                  </a:cubicBezTo>
                  <a:close/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539283" y="6339883"/>
              <a:ext cx="289517" cy="28951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438400" y="6339883"/>
              <a:ext cx="289517" cy="28951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3124200" y="5638800"/>
            <a:ext cx="1524000" cy="106680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161110" y="5957888"/>
            <a:ext cx="1447403" cy="671512"/>
            <a:chOff x="3161110" y="5957888"/>
            <a:chExt cx="1447403" cy="671512"/>
          </a:xfrm>
        </p:grpSpPr>
        <p:sp>
          <p:nvSpPr>
            <p:cNvPr id="43" name="Freeform 42"/>
            <p:cNvSpPr/>
            <p:nvPr/>
          </p:nvSpPr>
          <p:spPr>
            <a:xfrm>
              <a:off x="3161110" y="5957888"/>
              <a:ext cx="1447403" cy="519907"/>
            </a:xfrm>
            <a:custGeom>
              <a:avLst/>
              <a:gdLst>
                <a:gd name="connsiteX0" fmla="*/ 0 w 1371600"/>
                <a:gd name="connsiteY0" fmla="*/ 704849 h 1409700"/>
                <a:gd name="connsiteX1" fmla="*/ 335831 w 1371600"/>
                <a:gd name="connsiteY1" fmla="*/ 98684 h 1409700"/>
                <a:gd name="connsiteX2" fmla="*/ 1035770 w 1371600"/>
                <a:gd name="connsiteY2" fmla="*/ 98685 h 1409700"/>
                <a:gd name="connsiteX3" fmla="*/ 1371599 w 1371600"/>
                <a:gd name="connsiteY3" fmla="*/ 704851 h 1409700"/>
                <a:gd name="connsiteX4" fmla="*/ 685800 w 1371600"/>
                <a:gd name="connsiteY4" fmla="*/ 704850 h 1409700"/>
                <a:gd name="connsiteX5" fmla="*/ 0 w 1371600"/>
                <a:gd name="connsiteY5" fmla="*/ 704849 h 1409700"/>
                <a:gd name="connsiteX0" fmla="*/ 0 w 1379220"/>
                <a:gd name="connsiteY0" fmla="*/ 1442597 h 1442597"/>
                <a:gd name="connsiteX1" fmla="*/ 343451 w 1379220"/>
                <a:gd name="connsiteY1" fmla="*/ 131581 h 1442597"/>
                <a:gd name="connsiteX2" fmla="*/ 1043390 w 1379220"/>
                <a:gd name="connsiteY2" fmla="*/ 131582 h 1442597"/>
                <a:gd name="connsiteX3" fmla="*/ 1379219 w 1379220"/>
                <a:gd name="connsiteY3" fmla="*/ 737748 h 1442597"/>
                <a:gd name="connsiteX4" fmla="*/ 693420 w 1379220"/>
                <a:gd name="connsiteY4" fmla="*/ 737747 h 1442597"/>
                <a:gd name="connsiteX5" fmla="*/ 0 w 1379220"/>
                <a:gd name="connsiteY5" fmla="*/ 1442597 h 1442597"/>
                <a:gd name="connsiteX0" fmla="*/ 0 w 1379220"/>
                <a:gd name="connsiteY0" fmla="*/ 1442595 h 1560072"/>
                <a:gd name="connsiteX1" fmla="*/ 343451 w 1379220"/>
                <a:gd name="connsiteY1" fmla="*/ 131579 h 1560072"/>
                <a:gd name="connsiteX2" fmla="*/ 1043390 w 1379220"/>
                <a:gd name="connsiteY2" fmla="*/ 131580 h 1560072"/>
                <a:gd name="connsiteX3" fmla="*/ 1379219 w 1379220"/>
                <a:gd name="connsiteY3" fmla="*/ 737746 h 1560072"/>
                <a:gd name="connsiteX4" fmla="*/ 685800 w 1379220"/>
                <a:gd name="connsiteY4" fmla="*/ 1442597 h 1560072"/>
                <a:gd name="connsiteX5" fmla="*/ 0 w 1379220"/>
                <a:gd name="connsiteY5" fmla="*/ 1442595 h 1560072"/>
                <a:gd name="connsiteX0" fmla="*/ 0 w 1447801"/>
                <a:gd name="connsiteY0" fmla="*/ 1442597 h 1467331"/>
                <a:gd name="connsiteX1" fmla="*/ 343451 w 1447801"/>
                <a:gd name="connsiteY1" fmla="*/ 131581 h 1467331"/>
                <a:gd name="connsiteX2" fmla="*/ 1043390 w 1447801"/>
                <a:gd name="connsiteY2" fmla="*/ 131582 h 1467331"/>
                <a:gd name="connsiteX3" fmla="*/ 1447800 w 1447801"/>
                <a:gd name="connsiteY3" fmla="*/ 1294208 h 1467331"/>
                <a:gd name="connsiteX4" fmla="*/ 685800 w 1447801"/>
                <a:gd name="connsiteY4" fmla="*/ 1442599 h 1467331"/>
                <a:gd name="connsiteX5" fmla="*/ 0 w 1447801"/>
                <a:gd name="connsiteY5" fmla="*/ 1442597 h 1467331"/>
                <a:gd name="connsiteX0" fmla="*/ 0 w 1447801"/>
                <a:gd name="connsiteY0" fmla="*/ 1442595 h 1467329"/>
                <a:gd name="connsiteX1" fmla="*/ 343451 w 1447801"/>
                <a:gd name="connsiteY1" fmla="*/ 131579 h 1467329"/>
                <a:gd name="connsiteX2" fmla="*/ 1043390 w 1447801"/>
                <a:gd name="connsiteY2" fmla="*/ 131580 h 1467329"/>
                <a:gd name="connsiteX3" fmla="*/ 1447800 w 1447801"/>
                <a:gd name="connsiteY3" fmla="*/ 1294206 h 1467329"/>
                <a:gd name="connsiteX4" fmla="*/ 685800 w 1447801"/>
                <a:gd name="connsiteY4" fmla="*/ 1442597 h 1467329"/>
                <a:gd name="connsiteX5" fmla="*/ 0 w 1447801"/>
                <a:gd name="connsiteY5" fmla="*/ 1442595 h 1467329"/>
                <a:gd name="connsiteX0" fmla="*/ 0 w 1447801"/>
                <a:gd name="connsiteY0" fmla="*/ 1442597 h 1444146"/>
                <a:gd name="connsiteX1" fmla="*/ 343451 w 1447801"/>
                <a:gd name="connsiteY1" fmla="*/ 131581 h 1444146"/>
                <a:gd name="connsiteX2" fmla="*/ 1043390 w 1447801"/>
                <a:gd name="connsiteY2" fmla="*/ 131582 h 1444146"/>
                <a:gd name="connsiteX3" fmla="*/ 1447800 w 1447801"/>
                <a:gd name="connsiteY3" fmla="*/ 1294208 h 1444146"/>
                <a:gd name="connsiteX4" fmla="*/ 685800 w 1447801"/>
                <a:gd name="connsiteY4" fmla="*/ 1442599 h 1444146"/>
                <a:gd name="connsiteX5" fmla="*/ 0 w 1447801"/>
                <a:gd name="connsiteY5" fmla="*/ 1442597 h 1444146"/>
                <a:gd name="connsiteX0" fmla="*/ 0 w 1447801"/>
                <a:gd name="connsiteY0" fmla="*/ 1442595 h 1444144"/>
                <a:gd name="connsiteX1" fmla="*/ 343451 w 1447801"/>
                <a:gd name="connsiteY1" fmla="*/ 131579 h 1444144"/>
                <a:gd name="connsiteX2" fmla="*/ 1043390 w 1447801"/>
                <a:gd name="connsiteY2" fmla="*/ 131580 h 1444144"/>
                <a:gd name="connsiteX3" fmla="*/ 1447800 w 1447801"/>
                <a:gd name="connsiteY3" fmla="*/ 1294206 h 1444144"/>
                <a:gd name="connsiteX4" fmla="*/ 685800 w 1447801"/>
                <a:gd name="connsiteY4" fmla="*/ 1442597 h 1444144"/>
                <a:gd name="connsiteX5" fmla="*/ 0 w 1447801"/>
                <a:gd name="connsiteY5" fmla="*/ 1442595 h 1444144"/>
                <a:gd name="connsiteX0" fmla="*/ 0 w 1371601"/>
                <a:gd name="connsiteY0" fmla="*/ 1442597 h 1444146"/>
                <a:gd name="connsiteX1" fmla="*/ 343451 w 1371601"/>
                <a:gd name="connsiteY1" fmla="*/ 131581 h 1444146"/>
                <a:gd name="connsiteX2" fmla="*/ 1043390 w 1371601"/>
                <a:gd name="connsiteY2" fmla="*/ 131582 h 1444146"/>
                <a:gd name="connsiteX3" fmla="*/ 1371600 w 1371601"/>
                <a:gd name="connsiteY3" fmla="*/ 1442600 h 1444146"/>
                <a:gd name="connsiteX4" fmla="*/ 685800 w 1371601"/>
                <a:gd name="connsiteY4" fmla="*/ 1442599 h 1444146"/>
                <a:gd name="connsiteX5" fmla="*/ 0 w 1371601"/>
                <a:gd name="connsiteY5" fmla="*/ 1442597 h 1444146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42597 h 1444146"/>
                <a:gd name="connsiteX1" fmla="*/ 343451 w 1371601"/>
                <a:gd name="connsiteY1" fmla="*/ 131581 h 1444146"/>
                <a:gd name="connsiteX2" fmla="*/ 1043390 w 1371601"/>
                <a:gd name="connsiteY2" fmla="*/ 131582 h 1444146"/>
                <a:gd name="connsiteX3" fmla="*/ 1371600 w 1371601"/>
                <a:gd name="connsiteY3" fmla="*/ 1442600 h 1444146"/>
                <a:gd name="connsiteX4" fmla="*/ 685800 w 1371601"/>
                <a:gd name="connsiteY4" fmla="*/ 1442599 h 1444146"/>
                <a:gd name="connsiteX5" fmla="*/ 0 w 1371601"/>
                <a:gd name="connsiteY5" fmla="*/ 1442597 h 1444146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42595 h 1444144"/>
                <a:gd name="connsiteX1" fmla="*/ 343451 w 1371601"/>
                <a:gd name="connsiteY1" fmla="*/ 131579 h 1444144"/>
                <a:gd name="connsiteX2" fmla="*/ 1043390 w 1371601"/>
                <a:gd name="connsiteY2" fmla="*/ 131580 h 1444144"/>
                <a:gd name="connsiteX3" fmla="*/ 1371600 w 1371601"/>
                <a:gd name="connsiteY3" fmla="*/ 1442598 h 1444144"/>
                <a:gd name="connsiteX4" fmla="*/ 685800 w 1371601"/>
                <a:gd name="connsiteY4" fmla="*/ 1442597 h 1444144"/>
                <a:gd name="connsiteX5" fmla="*/ 0 w 1371601"/>
                <a:gd name="connsiteY5" fmla="*/ 1442595 h 1444144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470417 h 1471966"/>
                <a:gd name="connsiteX1" fmla="*/ 343451 w 1371601"/>
                <a:gd name="connsiteY1" fmla="*/ 159401 h 1471966"/>
                <a:gd name="connsiteX2" fmla="*/ 1043390 w 1371601"/>
                <a:gd name="connsiteY2" fmla="*/ 159402 h 1471966"/>
                <a:gd name="connsiteX3" fmla="*/ 1371600 w 1371601"/>
                <a:gd name="connsiteY3" fmla="*/ 1470420 h 1471966"/>
                <a:gd name="connsiteX4" fmla="*/ 685800 w 1371601"/>
                <a:gd name="connsiteY4" fmla="*/ 1470419 h 1471966"/>
                <a:gd name="connsiteX5" fmla="*/ 0 w 1371601"/>
                <a:gd name="connsiteY5" fmla="*/ 1470417 h 1471966"/>
                <a:gd name="connsiteX0" fmla="*/ 0 w 1371601"/>
                <a:gd name="connsiteY0" fmla="*/ 1521426 h 1522975"/>
                <a:gd name="connsiteX1" fmla="*/ 343451 w 1371601"/>
                <a:gd name="connsiteY1" fmla="*/ 210410 h 1522975"/>
                <a:gd name="connsiteX2" fmla="*/ 1043390 w 1371601"/>
                <a:gd name="connsiteY2" fmla="*/ 210411 h 1522975"/>
                <a:gd name="connsiteX3" fmla="*/ 1371600 w 1371601"/>
                <a:gd name="connsiteY3" fmla="*/ 1521429 h 1522975"/>
                <a:gd name="connsiteX4" fmla="*/ 685800 w 1371601"/>
                <a:gd name="connsiteY4" fmla="*/ 1521428 h 1522975"/>
                <a:gd name="connsiteX5" fmla="*/ 0 w 1371601"/>
                <a:gd name="connsiteY5" fmla="*/ 1521426 h 1522975"/>
                <a:gd name="connsiteX0" fmla="*/ 0 w 1371600"/>
                <a:gd name="connsiteY0" fmla="*/ 1521426 h 1522975"/>
                <a:gd name="connsiteX1" fmla="*/ 343451 w 1371600"/>
                <a:gd name="connsiteY1" fmla="*/ 210410 h 1522975"/>
                <a:gd name="connsiteX2" fmla="*/ 1043390 w 1371600"/>
                <a:gd name="connsiteY2" fmla="*/ 210411 h 1522975"/>
                <a:gd name="connsiteX3" fmla="*/ 1371600 w 1371600"/>
                <a:gd name="connsiteY3" fmla="*/ 1521429 h 1522975"/>
                <a:gd name="connsiteX4" fmla="*/ 685800 w 1371600"/>
                <a:gd name="connsiteY4" fmla="*/ 1521428 h 1522975"/>
                <a:gd name="connsiteX5" fmla="*/ 0 w 1371600"/>
                <a:gd name="connsiteY5" fmla="*/ 1521426 h 1522975"/>
                <a:gd name="connsiteX0" fmla="*/ 3406 w 1375006"/>
                <a:gd name="connsiteY0" fmla="*/ 1521426 h 1522975"/>
                <a:gd name="connsiteX1" fmla="*/ 308206 w 1375006"/>
                <a:gd name="connsiteY1" fmla="*/ 631092 h 1522975"/>
                <a:gd name="connsiteX2" fmla="*/ 1046796 w 1375006"/>
                <a:gd name="connsiteY2" fmla="*/ 210411 h 1522975"/>
                <a:gd name="connsiteX3" fmla="*/ 1375006 w 1375006"/>
                <a:gd name="connsiteY3" fmla="*/ 1521429 h 1522975"/>
                <a:gd name="connsiteX4" fmla="*/ 689206 w 1375006"/>
                <a:gd name="connsiteY4" fmla="*/ 1521428 h 1522975"/>
                <a:gd name="connsiteX5" fmla="*/ 3406 w 1375006"/>
                <a:gd name="connsiteY5" fmla="*/ 1521426 h 1522975"/>
                <a:gd name="connsiteX0" fmla="*/ 0 w 1371600"/>
                <a:gd name="connsiteY0" fmla="*/ 1521426 h 1522975"/>
                <a:gd name="connsiteX1" fmla="*/ 304800 w 1371600"/>
                <a:gd name="connsiteY1" fmla="*/ 631092 h 1522975"/>
                <a:gd name="connsiteX2" fmla="*/ 1043390 w 1371600"/>
                <a:gd name="connsiteY2" fmla="*/ 210411 h 1522975"/>
                <a:gd name="connsiteX3" fmla="*/ 1371600 w 1371600"/>
                <a:gd name="connsiteY3" fmla="*/ 1521429 h 1522975"/>
                <a:gd name="connsiteX4" fmla="*/ 685800 w 1371600"/>
                <a:gd name="connsiteY4" fmla="*/ 1521428 h 1522975"/>
                <a:gd name="connsiteX5" fmla="*/ 0 w 1371600"/>
                <a:gd name="connsiteY5" fmla="*/ 1521426 h 1522975"/>
                <a:gd name="connsiteX0" fmla="*/ 89297 w 1460897"/>
                <a:gd name="connsiteY0" fmla="*/ 1521426 h 1522975"/>
                <a:gd name="connsiteX1" fmla="*/ 239316 w 1460897"/>
                <a:gd name="connsiteY1" fmla="*/ 784118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394097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521426 h 1522975"/>
                <a:gd name="connsiteX1" fmla="*/ 165498 w 1460897"/>
                <a:gd name="connsiteY1" fmla="*/ 927871 h 1522975"/>
                <a:gd name="connsiteX2" fmla="*/ 470298 w 1460897"/>
                <a:gd name="connsiteY2" fmla="*/ 631092 h 1522975"/>
                <a:gd name="connsiteX3" fmla="*/ 1132687 w 1460897"/>
                <a:gd name="connsiteY3" fmla="*/ 210411 h 1522975"/>
                <a:gd name="connsiteX4" fmla="*/ 1460897 w 1460897"/>
                <a:gd name="connsiteY4" fmla="*/ 1521429 h 1522975"/>
                <a:gd name="connsiteX5" fmla="*/ 775097 w 1460897"/>
                <a:gd name="connsiteY5" fmla="*/ 1521428 h 1522975"/>
                <a:gd name="connsiteX6" fmla="*/ 89297 w 1460897"/>
                <a:gd name="connsiteY6" fmla="*/ 1521426 h 1522975"/>
                <a:gd name="connsiteX0" fmla="*/ 89297 w 1460897"/>
                <a:gd name="connsiteY0" fmla="*/ 1249135 h 1250684"/>
                <a:gd name="connsiteX1" fmla="*/ 165498 w 1460897"/>
                <a:gd name="connsiteY1" fmla="*/ 655580 h 1250684"/>
                <a:gd name="connsiteX2" fmla="*/ 470298 w 1460897"/>
                <a:gd name="connsiteY2" fmla="*/ 358801 h 1250684"/>
                <a:gd name="connsiteX3" fmla="*/ 1156098 w 1460897"/>
                <a:gd name="connsiteY3" fmla="*/ 210411 h 1250684"/>
                <a:gd name="connsiteX4" fmla="*/ 1460897 w 1460897"/>
                <a:gd name="connsiteY4" fmla="*/ 1249138 h 1250684"/>
                <a:gd name="connsiteX5" fmla="*/ 775097 w 1460897"/>
                <a:gd name="connsiteY5" fmla="*/ 1249137 h 1250684"/>
                <a:gd name="connsiteX6" fmla="*/ 89297 w 1460897"/>
                <a:gd name="connsiteY6" fmla="*/ 1249135 h 1250684"/>
                <a:gd name="connsiteX0" fmla="*/ 89297 w 1460897"/>
                <a:gd name="connsiteY0" fmla="*/ 1249135 h 1250684"/>
                <a:gd name="connsiteX1" fmla="*/ 165498 w 1460897"/>
                <a:gd name="connsiteY1" fmla="*/ 655580 h 1250684"/>
                <a:gd name="connsiteX2" fmla="*/ 470298 w 1460897"/>
                <a:gd name="connsiteY2" fmla="*/ 358801 h 1250684"/>
                <a:gd name="connsiteX3" fmla="*/ 1156098 w 1460897"/>
                <a:gd name="connsiteY3" fmla="*/ 210411 h 1250684"/>
                <a:gd name="connsiteX4" fmla="*/ 1460897 w 1460897"/>
                <a:gd name="connsiteY4" fmla="*/ 1249138 h 1250684"/>
                <a:gd name="connsiteX5" fmla="*/ 775097 w 1460897"/>
                <a:gd name="connsiteY5" fmla="*/ 1249137 h 1250684"/>
                <a:gd name="connsiteX6" fmla="*/ 89297 w 1460897"/>
                <a:gd name="connsiteY6" fmla="*/ 1249135 h 1250684"/>
                <a:gd name="connsiteX0" fmla="*/ 89297 w 1460897"/>
                <a:gd name="connsiteY0" fmla="*/ 1249135 h 1250684"/>
                <a:gd name="connsiteX1" fmla="*/ 165498 w 1460897"/>
                <a:gd name="connsiteY1" fmla="*/ 655580 h 1250684"/>
                <a:gd name="connsiteX2" fmla="*/ 470298 w 1460897"/>
                <a:gd name="connsiteY2" fmla="*/ 358801 h 1250684"/>
                <a:gd name="connsiteX3" fmla="*/ 1156098 w 1460897"/>
                <a:gd name="connsiteY3" fmla="*/ 210411 h 1250684"/>
                <a:gd name="connsiteX4" fmla="*/ 1460897 w 1460897"/>
                <a:gd name="connsiteY4" fmla="*/ 1249138 h 1250684"/>
                <a:gd name="connsiteX5" fmla="*/ 775097 w 1460897"/>
                <a:gd name="connsiteY5" fmla="*/ 1249137 h 1250684"/>
                <a:gd name="connsiteX6" fmla="*/ 89297 w 1460897"/>
                <a:gd name="connsiteY6" fmla="*/ 1249135 h 1250684"/>
                <a:gd name="connsiteX0" fmla="*/ 89297 w 1460897"/>
                <a:gd name="connsiteY0" fmla="*/ 1100745 h 1102294"/>
                <a:gd name="connsiteX1" fmla="*/ 165498 w 1460897"/>
                <a:gd name="connsiteY1" fmla="*/ 507190 h 1102294"/>
                <a:gd name="connsiteX2" fmla="*/ 470298 w 1460897"/>
                <a:gd name="connsiteY2" fmla="*/ 210411 h 1102294"/>
                <a:gd name="connsiteX3" fmla="*/ 927498 w 1460897"/>
                <a:gd name="connsiteY3" fmla="*/ 210411 h 1102294"/>
                <a:gd name="connsiteX4" fmla="*/ 1460897 w 1460897"/>
                <a:gd name="connsiteY4" fmla="*/ 1100748 h 1102294"/>
                <a:gd name="connsiteX5" fmla="*/ 775097 w 1460897"/>
                <a:gd name="connsiteY5" fmla="*/ 1100747 h 1102294"/>
                <a:gd name="connsiteX6" fmla="*/ 89297 w 1460897"/>
                <a:gd name="connsiteY6" fmla="*/ 1100745 h 1102294"/>
                <a:gd name="connsiteX0" fmla="*/ 89297 w 1460897"/>
                <a:gd name="connsiteY0" fmla="*/ 1100745 h 1102294"/>
                <a:gd name="connsiteX1" fmla="*/ 165498 w 1460897"/>
                <a:gd name="connsiteY1" fmla="*/ 507190 h 1102294"/>
                <a:gd name="connsiteX2" fmla="*/ 470298 w 1460897"/>
                <a:gd name="connsiteY2" fmla="*/ 210411 h 1102294"/>
                <a:gd name="connsiteX3" fmla="*/ 927498 w 1460897"/>
                <a:gd name="connsiteY3" fmla="*/ 210411 h 1102294"/>
                <a:gd name="connsiteX4" fmla="*/ 1460897 w 1460897"/>
                <a:gd name="connsiteY4" fmla="*/ 1100748 h 1102294"/>
                <a:gd name="connsiteX5" fmla="*/ 775097 w 1460897"/>
                <a:gd name="connsiteY5" fmla="*/ 1100747 h 1102294"/>
                <a:gd name="connsiteX6" fmla="*/ 89297 w 1460897"/>
                <a:gd name="connsiteY6" fmla="*/ 1100745 h 1102294"/>
                <a:gd name="connsiteX0" fmla="*/ 89297 w 1460897"/>
                <a:gd name="connsiteY0" fmla="*/ 1100745 h 1102294"/>
                <a:gd name="connsiteX1" fmla="*/ 165498 w 1460897"/>
                <a:gd name="connsiteY1" fmla="*/ 507190 h 1102294"/>
                <a:gd name="connsiteX2" fmla="*/ 470298 w 1460897"/>
                <a:gd name="connsiteY2" fmla="*/ 210411 h 1102294"/>
                <a:gd name="connsiteX3" fmla="*/ 927498 w 1460897"/>
                <a:gd name="connsiteY3" fmla="*/ 210411 h 1102294"/>
                <a:gd name="connsiteX4" fmla="*/ 1460897 w 1460897"/>
                <a:gd name="connsiteY4" fmla="*/ 1100748 h 1102294"/>
                <a:gd name="connsiteX5" fmla="*/ 775097 w 1460897"/>
                <a:gd name="connsiteY5" fmla="*/ 1100747 h 1102294"/>
                <a:gd name="connsiteX6" fmla="*/ 89297 w 1460897"/>
                <a:gd name="connsiteY6" fmla="*/ 1100745 h 1102294"/>
                <a:gd name="connsiteX0" fmla="*/ 89297 w 1460897"/>
                <a:gd name="connsiteY0" fmla="*/ 1026550 h 1028099"/>
                <a:gd name="connsiteX1" fmla="*/ 165498 w 1460897"/>
                <a:gd name="connsiteY1" fmla="*/ 432995 h 1028099"/>
                <a:gd name="connsiteX2" fmla="*/ 470298 w 1460897"/>
                <a:gd name="connsiteY2" fmla="*/ 136216 h 1028099"/>
                <a:gd name="connsiteX3" fmla="*/ 927498 w 1460897"/>
                <a:gd name="connsiteY3" fmla="*/ 136216 h 1028099"/>
                <a:gd name="connsiteX4" fmla="*/ 1460897 w 1460897"/>
                <a:gd name="connsiteY4" fmla="*/ 1026553 h 1028099"/>
                <a:gd name="connsiteX5" fmla="*/ 775097 w 1460897"/>
                <a:gd name="connsiteY5" fmla="*/ 1026552 h 1028099"/>
                <a:gd name="connsiteX6" fmla="*/ 89297 w 1460897"/>
                <a:gd name="connsiteY6" fmla="*/ 1026550 h 1028099"/>
                <a:gd name="connsiteX0" fmla="*/ 89297 w 1460897"/>
                <a:gd name="connsiteY0" fmla="*/ 952355 h 953904"/>
                <a:gd name="connsiteX1" fmla="*/ 165498 w 1460897"/>
                <a:gd name="connsiteY1" fmla="*/ 358800 h 953904"/>
                <a:gd name="connsiteX2" fmla="*/ 470298 w 1460897"/>
                <a:gd name="connsiteY2" fmla="*/ 62021 h 953904"/>
                <a:gd name="connsiteX3" fmla="*/ 927498 w 1460897"/>
                <a:gd name="connsiteY3" fmla="*/ 62021 h 953904"/>
                <a:gd name="connsiteX4" fmla="*/ 1460897 w 1460897"/>
                <a:gd name="connsiteY4" fmla="*/ 952358 h 953904"/>
                <a:gd name="connsiteX5" fmla="*/ 775097 w 1460897"/>
                <a:gd name="connsiteY5" fmla="*/ 952357 h 953904"/>
                <a:gd name="connsiteX6" fmla="*/ 89297 w 1460897"/>
                <a:gd name="connsiteY6" fmla="*/ 952355 h 953904"/>
                <a:gd name="connsiteX0" fmla="*/ 89297 w 1460897"/>
                <a:gd name="connsiteY0" fmla="*/ 952355 h 953904"/>
                <a:gd name="connsiteX1" fmla="*/ 165498 w 1460897"/>
                <a:gd name="connsiteY1" fmla="*/ 358800 h 953904"/>
                <a:gd name="connsiteX2" fmla="*/ 470298 w 1460897"/>
                <a:gd name="connsiteY2" fmla="*/ 62021 h 953904"/>
                <a:gd name="connsiteX3" fmla="*/ 927498 w 1460897"/>
                <a:gd name="connsiteY3" fmla="*/ 62021 h 953904"/>
                <a:gd name="connsiteX4" fmla="*/ 1460897 w 1460897"/>
                <a:gd name="connsiteY4" fmla="*/ 952358 h 953904"/>
                <a:gd name="connsiteX5" fmla="*/ 775097 w 1460897"/>
                <a:gd name="connsiteY5" fmla="*/ 952357 h 953904"/>
                <a:gd name="connsiteX6" fmla="*/ 89297 w 1460897"/>
                <a:gd name="connsiteY6" fmla="*/ 952355 h 953904"/>
                <a:gd name="connsiteX0" fmla="*/ 8334 w 1379934"/>
                <a:gd name="connsiteY0" fmla="*/ 952355 h 953904"/>
                <a:gd name="connsiteX1" fmla="*/ 84535 w 1379934"/>
                <a:gd name="connsiteY1" fmla="*/ 358800 h 953904"/>
                <a:gd name="connsiteX2" fmla="*/ 389335 w 1379934"/>
                <a:gd name="connsiteY2" fmla="*/ 62021 h 953904"/>
                <a:gd name="connsiteX3" fmla="*/ 846535 w 1379934"/>
                <a:gd name="connsiteY3" fmla="*/ 62021 h 953904"/>
                <a:gd name="connsiteX4" fmla="*/ 1379934 w 1379934"/>
                <a:gd name="connsiteY4" fmla="*/ 952358 h 953904"/>
                <a:gd name="connsiteX5" fmla="*/ 694134 w 1379934"/>
                <a:gd name="connsiteY5" fmla="*/ 952357 h 953904"/>
                <a:gd name="connsiteX6" fmla="*/ 8334 w 1379934"/>
                <a:gd name="connsiteY6" fmla="*/ 952355 h 953904"/>
                <a:gd name="connsiteX0" fmla="*/ 8334 w 1415653"/>
                <a:gd name="connsiteY0" fmla="*/ 952356 h 953904"/>
                <a:gd name="connsiteX1" fmla="*/ 120254 w 1415653"/>
                <a:gd name="connsiteY1" fmla="*/ 358800 h 953904"/>
                <a:gd name="connsiteX2" fmla="*/ 425054 w 1415653"/>
                <a:gd name="connsiteY2" fmla="*/ 62021 h 953904"/>
                <a:gd name="connsiteX3" fmla="*/ 882254 w 1415653"/>
                <a:gd name="connsiteY3" fmla="*/ 62021 h 953904"/>
                <a:gd name="connsiteX4" fmla="*/ 1415653 w 1415653"/>
                <a:gd name="connsiteY4" fmla="*/ 952358 h 953904"/>
                <a:gd name="connsiteX5" fmla="*/ 729853 w 1415653"/>
                <a:gd name="connsiteY5" fmla="*/ 952357 h 953904"/>
                <a:gd name="connsiteX6" fmla="*/ 8334 w 1415653"/>
                <a:gd name="connsiteY6" fmla="*/ 952356 h 953904"/>
                <a:gd name="connsiteX0" fmla="*/ 0 w 1407319"/>
                <a:gd name="connsiteY0" fmla="*/ 952356 h 953904"/>
                <a:gd name="connsiteX1" fmla="*/ 111920 w 1407319"/>
                <a:gd name="connsiteY1" fmla="*/ 35880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111920 w 1407319"/>
                <a:gd name="connsiteY1" fmla="*/ 35880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16720 w 1407319"/>
                <a:gd name="connsiteY2" fmla="*/ 62021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4 h 953902"/>
                <a:gd name="connsiteX1" fmla="*/ 52389 w 1407319"/>
                <a:gd name="connsiteY1" fmla="*/ 507188 h 953902"/>
                <a:gd name="connsiteX2" fmla="*/ 492920 w 1407319"/>
                <a:gd name="connsiteY2" fmla="*/ 62020 h 953902"/>
                <a:gd name="connsiteX3" fmla="*/ 873920 w 1407319"/>
                <a:gd name="connsiteY3" fmla="*/ 62019 h 953902"/>
                <a:gd name="connsiteX4" fmla="*/ 1407319 w 1407319"/>
                <a:gd name="connsiteY4" fmla="*/ 952356 h 953902"/>
                <a:gd name="connsiteX5" fmla="*/ 721519 w 1407319"/>
                <a:gd name="connsiteY5" fmla="*/ 952355 h 953902"/>
                <a:gd name="connsiteX6" fmla="*/ 0 w 1407319"/>
                <a:gd name="connsiteY6" fmla="*/ 952354 h 953902"/>
                <a:gd name="connsiteX0" fmla="*/ 0 w 1407319"/>
                <a:gd name="connsiteY0" fmla="*/ 952356 h 953904"/>
                <a:gd name="connsiteX1" fmla="*/ 52389 w 1407319"/>
                <a:gd name="connsiteY1" fmla="*/ 507190 h 953904"/>
                <a:gd name="connsiteX2" fmla="*/ 492920 w 1407319"/>
                <a:gd name="connsiteY2" fmla="*/ 62022 h 953904"/>
                <a:gd name="connsiteX3" fmla="*/ 873920 w 1407319"/>
                <a:gd name="connsiteY3" fmla="*/ 62021 h 953904"/>
                <a:gd name="connsiteX4" fmla="*/ 1407319 w 1407319"/>
                <a:gd name="connsiteY4" fmla="*/ 952358 h 953904"/>
                <a:gd name="connsiteX5" fmla="*/ 721519 w 1407319"/>
                <a:gd name="connsiteY5" fmla="*/ 952357 h 953904"/>
                <a:gd name="connsiteX6" fmla="*/ 0 w 1407319"/>
                <a:gd name="connsiteY6" fmla="*/ 952356 h 953904"/>
                <a:gd name="connsiteX0" fmla="*/ 0 w 1407319"/>
                <a:gd name="connsiteY0" fmla="*/ 952354 h 953902"/>
                <a:gd name="connsiteX1" fmla="*/ 52389 w 1407319"/>
                <a:gd name="connsiteY1" fmla="*/ 507188 h 953902"/>
                <a:gd name="connsiteX2" fmla="*/ 492920 w 1407319"/>
                <a:gd name="connsiteY2" fmla="*/ 62020 h 953902"/>
                <a:gd name="connsiteX3" fmla="*/ 873920 w 1407319"/>
                <a:gd name="connsiteY3" fmla="*/ 62019 h 953902"/>
                <a:gd name="connsiteX4" fmla="*/ 1407319 w 1407319"/>
                <a:gd name="connsiteY4" fmla="*/ 952356 h 953902"/>
                <a:gd name="connsiteX5" fmla="*/ 721519 w 1407319"/>
                <a:gd name="connsiteY5" fmla="*/ 952355 h 953902"/>
                <a:gd name="connsiteX6" fmla="*/ 0 w 1407319"/>
                <a:gd name="connsiteY6" fmla="*/ 952354 h 953902"/>
                <a:gd name="connsiteX0" fmla="*/ 3571 w 1410890"/>
                <a:gd name="connsiteY0" fmla="*/ 952356 h 953904"/>
                <a:gd name="connsiteX1" fmla="*/ 55960 w 1410890"/>
                <a:gd name="connsiteY1" fmla="*/ 507190 h 953904"/>
                <a:gd name="connsiteX2" fmla="*/ 496491 w 1410890"/>
                <a:gd name="connsiteY2" fmla="*/ 62022 h 953904"/>
                <a:gd name="connsiteX3" fmla="*/ 877491 w 1410890"/>
                <a:gd name="connsiteY3" fmla="*/ 62021 h 953904"/>
                <a:gd name="connsiteX4" fmla="*/ 1410890 w 1410890"/>
                <a:gd name="connsiteY4" fmla="*/ 952358 h 953904"/>
                <a:gd name="connsiteX5" fmla="*/ 725090 w 1410890"/>
                <a:gd name="connsiteY5" fmla="*/ 952357 h 953904"/>
                <a:gd name="connsiteX6" fmla="*/ 3571 w 1410890"/>
                <a:gd name="connsiteY6" fmla="*/ 952356 h 953904"/>
                <a:gd name="connsiteX0" fmla="*/ 3571 w 1410890"/>
                <a:gd name="connsiteY0" fmla="*/ 952354 h 953902"/>
                <a:gd name="connsiteX1" fmla="*/ 55960 w 1410890"/>
                <a:gd name="connsiteY1" fmla="*/ 507188 h 953902"/>
                <a:gd name="connsiteX2" fmla="*/ 496491 w 1410890"/>
                <a:gd name="connsiteY2" fmla="*/ 62020 h 953902"/>
                <a:gd name="connsiteX3" fmla="*/ 877491 w 1410890"/>
                <a:gd name="connsiteY3" fmla="*/ 62019 h 953902"/>
                <a:gd name="connsiteX4" fmla="*/ 1410890 w 1410890"/>
                <a:gd name="connsiteY4" fmla="*/ 952356 h 953902"/>
                <a:gd name="connsiteX5" fmla="*/ 725090 w 1410890"/>
                <a:gd name="connsiteY5" fmla="*/ 952355 h 953902"/>
                <a:gd name="connsiteX6" fmla="*/ 3571 w 1410890"/>
                <a:gd name="connsiteY6" fmla="*/ 952354 h 953902"/>
                <a:gd name="connsiteX0" fmla="*/ 3571 w 1410890"/>
                <a:gd name="connsiteY0" fmla="*/ 952356 h 953904"/>
                <a:gd name="connsiteX1" fmla="*/ 55960 w 1410890"/>
                <a:gd name="connsiteY1" fmla="*/ 507190 h 953904"/>
                <a:gd name="connsiteX2" fmla="*/ 496491 w 1410890"/>
                <a:gd name="connsiteY2" fmla="*/ 62022 h 953904"/>
                <a:gd name="connsiteX3" fmla="*/ 877491 w 1410890"/>
                <a:gd name="connsiteY3" fmla="*/ 62021 h 953904"/>
                <a:gd name="connsiteX4" fmla="*/ 1410890 w 1410890"/>
                <a:gd name="connsiteY4" fmla="*/ 952358 h 953904"/>
                <a:gd name="connsiteX5" fmla="*/ 725090 w 1410890"/>
                <a:gd name="connsiteY5" fmla="*/ 952357 h 953904"/>
                <a:gd name="connsiteX6" fmla="*/ 3571 w 1410890"/>
                <a:gd name="connsiteY6" fmla="*/ 952356 h 953904"/>
                <a:gd name="connsiteX0" fmla="*/ 3571 w 1410890"/>
                <a:gd name="connsiteY0" fmla="*/ 952354 h 953902"/>
                <a:gd name="connsiteX1" fmla="*/ 55960 w 1410890"/>
                <a:gd name="connsiteY1" fmla="*/ 507188 h 953902"/>
                <a:gd name="connsiteX2" fmla="*/ 496491 w 1410890"/>
                <a:gd name="connsiteY2" fmla="*/ 62020 h 953902"/>
                <a:gd name="connsiteX3" fmla="*/ 953691 w 1410890"/>
                <a:gd name="connsiteY3" fmla="*/ 62020 h 953902"/>
                <a:gd name="connsiteX4" fmla="*/ 1410890 w 1410890"/>
                <a:gd name="connsiteY4" fmla="*/ 952356 h 953902"/>
                <a:gd name="connsiteX5" fmla="*/ 725090 w 1410890"/>
                <a:gd name="connsiteY5" fmla="*/ 952355 h 953902"/>
                <a:gd name="connsiteX6" fmla="*/ 3571 w 1410890"/>
                <a:gd name="connsiteY6" fmla="*/ 952354 h 953902"/>
                <a:gd name="connsiteX0" fmla="*/ 3571 w 1466849"/>
                <a:gd name="connsiteY0" fmla="*/ 952356 h 953904"/>
                <a:gd name="connsiteX1" fmla="*/ 55960 w 1466849"/>
                <a:gd name="connsiteY1" fmla="*/ 507190 h 953904"/>
                <a:gd name="connsiteX2" fmla="*/ 496491 w 1466849"/>
                <a:gd name="connsiteY2" fmla="*/ 62022 h 953904"/>
                <a:gd name="connsiteX3" fmla="*/ 953691 w 1466849"/>
                <a:gd name="connsiteY3" fmla="*/ 62022 h 953904"/>
                <a:gd name="connsiteX4" fmla="*/ 1060847 w 1466849"/>
                <a:gd name="connsiteY4" fmla="*/ 168675 h 953904"/>
                <a:gd name="connsiteX5" fmla="*/ 1410890 w 1466849"/>
                <a:gd name="connsiteY5" fmla="*/ 952358 h 953904"/>
                <a:gd name="connsiteX6" fmla="*/ 725090 w 1466849"/>
                <a:gd name="connsiteY6" fmla="*/ 952357 h 953904"/>
                <a:gd name="connsiteX7" fmla="*/ 3571 w 1466849"/>
                <a:gd name="connsiteY7" fmla="*/ 952356 h 953904"/>
                <a:gd name="connsiteX0" fmla="*/ 3571 w 1466849"/>
                <a:gd name="connsiteY0" fmla="*/ 952354 h 953902"/>
                <a:gd name="connsiteX1" fmla="*/ 55960 w 1466849"/>
                <a:gd name="connsiteY1" fmla="*/ 507188 h 953902"/>
                <a:gd name="connsiteX2" fmla="*/ 496491 w 1466849"/>
                <a:gd name="connsiteY2" fmla="*/ 62020 h 953902"/>
                <a:gd name="connsiteX3" fmla="*/ 953691 w 1466849"/>
                <a:gd name="connsiteY3" fmla="*/ 62020 h 953902"/>
                <a:gd name="connsiteX4" fmla="*/ 1013222 w 1466849"/>
                <a:gd name="connsiteY4" fmla="*/ 224319 h 953902"/>
                <a:gd name="connsiteX5" fmla="*/ 1410890 w 1466849"/>
                <a:gd name="connsiteY5" fmla="*/ 952356 h 953902"/>
                <a:gd name="connsiteX6" fmla="*/ 725090 w 1466849"/>
                <a:gd name="connsiteY6" fmla="*/ 952355 h 953902"/>
                <a:gd name="connsiteX7" fmla="*/ 3571 w 1466849"/>
                <a:gd name="connsiteY7" fmla="*/ 952354 h 953902"/>
                <a:gd name="connsiteX0" fmla="*/ 3571 w 1466849"/>
                <a:gd name="connsiteY0" fmla="*/ 952356 h 953904"/>
                <a:gd name="connsiteX1" fmla="*/ 55960 w 1466849"/>
                <a:gd name="connsiteY1" fmla="*/ 507190 h 953904"/>
                <a:gd name="connsiteX2" fmla="*/ 496491 w 1466849"/>
                <a:gd name="connsiteY2" fmla="*/ 62022 h 953904"/>
                <a:gd name="connsiteX3" fmla="*/ 953691 w 1466849"/>
                <a:gd name="connsiteY3" fmla="*/ 62022 h 953904"/>
                <a:gd name="connsiteX4" fmla="*/ 1013222 w 1466849"/>
                <a:gd name="connsiteY4" fmla="*/ 224321 h 953904"/>
                <a:gd name="connsiteX5" fmla="*/ 1410890 w 1466849"/>
                <a:gd name="connsiteY5" fmla="*/ 952358 h 953904"/>
                <a:gd name="connsiteX6" fmla="*/ 725090 w 1466849"/>
                <a:gd name="connsiteY6" fmla="*/ 952357 h 953904"/>
                <a:gd name="connsiteX7" fmla="*/ 3571 w 1466849"/>
                <a:gd name="connsiteY7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1 w 1468834"/>
                <a:gd name="connsiteY3" fmla="*/ 62020 h 953902"/>
                <a:gd name="connsiteX4" fmla="*/ 1013222 w 1468834"/>
                <a:gd name="connsiteY4" fmla="*/ 224319 h 953902"/>
                <a:gd name="connsiteX5" fmla="*/ 1072754 w 1468834"/>
                <a:gd name="connsiteY5" fmla="*/ 32633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1 w 1468834"/>
                <a:gd name="connsiteY3" fmla="*/ 62022 h 953904"/>
                <a:gd name="connsiteX4" fmla="*/ 1013222 w 1468834"/>
                <a:gd name="connsiteY4" fmla="*/ 224321 h 953904"/>
                <a:gd name="connsiteX5" fmla="*/ 1182290 w 1468834"/>
                <a:gd name="connsiteY5" fmla="*/ 358798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1 w 1468834"/>
                <a:gd name="connsiteY3" fmla="*/ 62020 h 953902"/>
                <a:gd name="connsiteX4" fmla="*/ 1013222 w 1468834"/>
                <a:gd name="connsiteY4" fmla="*/ 224319 h 953902"/>
                <a:gd name="connsiteX5" fmla="*/ 1258490 w 1468834"/>
                <a:gd name="connsiteY5" fmla="*/ 35879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1 w 1468834"/>
                <a:gd name="connsiteY3" fmla="*/ 62022 h 953904"/>
                <a:gd name="connsiteX4" fmla="*/ 1029890 w 1468834"/>
                <a:gd name="connsiteY4" fmla="*/ 210409 h 953904"/>
                <a:gd name="connsiteX5" fmla="*/ 1258490 w 1468834"/>
                <a:gd name="connsiteY5" fmla="*/ 358800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1 w 1468834"/>
                <a:gd name="connsiteY3" fmla="*/ 62020 h 953902"/>
                <a:gd name="connsiteX4" fmla="*/ 1106090 w 1468834"/>
                <a:gd name="connsiteY4" fmla="*/ 210409 h 953902"/>
                <a:gd name="connsiteX5" fmla="*/ 1258490 w 1468834"/>
                <a:gd name="connsiteY5" fmla="*/ 35879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0 w 1468834"/>
                <a:gd name="connsiteY3" fmla="*/ 62020 h 953904"/>
                <a:gd name="connsiteX4" fmla="*/ 1106090 w 1468834"/>
                <a:gd name="connsiteY4" fmla="*/ 210411 h 953904"/>
                <a:gd name="connsiteX5" fmla="*/ 1258490 w 1468834"/>
                <a:gd name="connsiteY5" fmla="*/ 358800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2354 h 953902"/>
                <a:gd name="connsiteX1" fmla="*/ 55960 w 1468834"/>
                <a:gd name="connsiteY1" fmla="*/ 507188 h 953902"/>
                <a:gd name="connsiteX2" fmla="*/ 496491 w 1468834"/>
                <a:gd name="connsiteY2" fmla="*/ 62020 h 953902"/>
                <a:gd name="connsiteX3" fmla="*/ 953690 w 1468834"/>
                <a:gd name="connsiteY3" fmla="*/ 62018 h 953902"/>
                <a:gd name="connsiteX4" fmla="*/ 1106090 w 1468834"/>
                <a:gd name="connsiteY4" fmla="*/ 210409 h 953902"/>
                <a:gd name="connsiteX5" fmla="*/ 1258490 w 1468834"/>
                <a:gd name="connsiteY5" fmla="*/ 358798 h 953902"/>
                <a:gd name="connsiteX6" fmla="*/ 1410890 w 1468834"/>
                <a:gd name="connsiteY6" fmla="*/ 952356 h 953902"/>
                <a:gd name="connsiteX7" fmla="*/ 725090 w 1468834"/>
                <a:gd name="connsiteY7" fmla="*/ 952355 h 953902"/>
                <a:gd name="connsiteX8" fmla="*/ 3571 w 1468834"/>
                <a:gd name="connsiteY8" fmla="*/ 952354 h 953902"/>
                <a:gd name="connsiteX0" fmla="*/ 3571 w 1468834"/>
                <a:gd name="connsiteY0" fmla="*/ 952356 h 953904"/>
                <a:gd name="connsiteX1" fmla="*/ 55960 w 1468834"/>
                <a:gd name="connsiteY1" fmla="*/ 507190 h 953904"/>
                <a:gd name="connsiteX2" fmla="*/ 496491 w 1468834"/>
                <a:gd name="connsiteY2" fmla="*/ 62022 h 953904"/>
                <a:gd name="connsiteX3" fmla="*/ 953690 w 1468834"/>
                <a:gd name="connsiteY3" fmla="*/ 62020 h 953904"/>
                <a:gd name="connsiteX4" fmla="*/ 1106090 w 1468834"/>
                <a:gd name="connsiteY4" fmla="*/ 210411 h 953904"/>
                <a:gd name="connsiteX5" fmla="*/ 1258490 w 1468834"/>
                <a:gd name="connsiteY5" fmla="*/ 358800 h 953904"/>
                <a:gd name="connsiteX6" fmla="*/ 1410890 w 1468834"/>
                <a:gd name="connsiteY6" fmla="*/ 952358 h 953904"/>
                <a:gd name="connsiteX7" fmla="*/ 725090 w 1468834"/>
                <a:gd name="connsiteY7" fmla="*/ 952357 h 953904"/>
                <a:gd name="connsiteX8" fmla="*/ 3571 w 1468834"/>
                <a:gd name="connsiteY8" fmla="*/ 952356 h 953904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2584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2584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2584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3346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3346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68834"/>
                <a:gd name="connsiteY0" fmla="*/ 956993 h 958541"/>
                <a:gd name="connsiteX1" fmla="*/ 55960 w 1468834"/>
                <a:gd name="connsiteY1" fmla="*/ 511827 h 958541"/>
                <a:gd name="connsiteX2" fmla="*/ 496491 w 1468834"/>
                <a:gd name="connsiteY2" fmla="*/ 66659 h 958541"/>
                <a:gd name="connsiteX3" fmla="*/ 948928 w 1468834"/>
                <a:gd name="connsiteY3" fmla="*/ 48108 h 958541"/>
                <a:gd name="connsiteX4" fmla="*/ 1106090 w 1468834"/>
                <a:gd name="connsiteY4" fmla="*/ 215048 h 958541"/>
                <a:gd name="connsiteX5" fmla="*/ 1334690 w 1468834"/>
                <a:gd name="connsiteY5" fmla="*/ 363437 h 958541"/>
                <a:gd name="connsiteX6" fmla="*/ 1410890 w 1468834"/>
                <a:gd name="connsiteY6" fmla="*/ 956995 h 958541"/>
                <a:gd name="connsiteX7" fmla="*/ 725090 w 1468834"/>
                <a:gd name="connsiteY7" fmla="*/ 956994 h 958541"/>
                <a:gd name="connsiteX8" fmla="*/ 3571 w 1468834"/>
                <a:gd name="connsiteY8" fmla="*/ 956993 h 958541"/>
                <a:gd name="connsiteX0" fmla="*/ 3571 w 1423590"/>
                <a:gd name="connsiteY0" fmla="*/ 956993 h 958541"/>
                <a:gd name="connsiteX1" fmla="*/ 55960 w 1423590"/>
                <a:gd name="connsiteY1" fmla="*/ 511827 h 958541"/>
                <a:gd name="connsiteX2" fmla="*/ 496491 w 1423590"/>
                <a:gd name="connsiteY2" fmla="*/ 66659 h 958541"/>
                <a:gd name="connsiteX3" fmla="*/ 948928 w 1423590"/>
                <a:gd name="connsiteY3" fmla="*/ 48108 h 958541"/>
                <a:gd name="connsiteX4" fmla="*/ 1106090 w 1423590"/>
                <a:gd name="connsiteY4" fmla="*/ 215048 h 958541"/>
                <a:gd name="connsiteX5" fmla="*/ 1334690 w 1423590"/>
                <a:gd name="connsiteY5" fmla="*/ 363437 h 958541"/>
                <a:gd name="connsiteX6" fmla="*/ 1410890 w 1423590"/>
                <a:gd name="connsiteY6" fmla="*/ 956995 h 958541"/>
                <a:gd name="connsiteX7" fmla="*/ 725090 w 1423590"/>
                <a:gd name="connsiteY7" fmla="*/ 956994 h 958541"/>
                <a:gd name="connsiteX8" fmla="*/ 3571 w 1423590"/>
                <a:gd name="connsiteY8" fmla="*/ 956993 h 958541"/>
                <a:gd name="connsiteX0" fmla="*/ 3571 w 1442641"/>
                <a:gd name="connsiteY0" fmla="*/ 956993 h 958541"/>
                <a:gd name="connsiteX1" fmla="*/ 55960 w 1442641"/>
                <a:gd name="connsiteY1" fmla="*/ 511827 h 958541"/>
                <a:gd name="connsiteX2" fmla="*/ 496491 w 1442641"/>
                <a:gd name="connsiteY2" fmla="*/ 66659 h 958541"/>
                <a:gd name="connsiteX3" fmla="*/ 948928 w 1442641"/>
                <a:gd name="connsiteY3" fmla="*/ 48108 h 958541"/>
                <a:gd name="connsiteX4" fmla="*/ 1106090 w 1442641"/>
                <a:gd name="connsiteY4" fmla="*/ 215048 h 958541"/>
                <a:gd name="connsiteX5" fmla="*/ 1406128 w 1442641"/>
                <a:gd name="connsiteY5" fmla="*/ 428359 h 958541"/>
                <a:gd name="connsiteX6" fmla="*/ 1410890 w 1442641"/>
                <a:gd name="connsiteY6" fmla="*/ 956995 h 958541"/>
                <a:gd name="connsiteX7" fmla="*/ 725090 w 1442641"/>
                <a:gd name="connsiteY7" fmla="*/ 956994 h 958541"/>
                <a:gd name="connsiteX8" fmla="*/ 3571 w 1442641"/>
                <a:gd name="connsiteY8" fmla="*/ 956993 h 958541"/>
                <a:gd name="connsiteX0" fmla="*/ 3571 w 1423590"/>
                <a:gd name="connsiteY0" fmla="*/ 956993 h 958541"/>
                <a:gd name="connsiteX1" fmla="*/ 55960 w 1423590"/>
                <a:gd name="connsiteY1" fmla="*/ 511827 h 958541"/>
                <a:gd name="connsiteX2" fmla="*/ 496491 w 1423590"/>
                <a:gd name="connsiteY2" fmla="*/ 66659 h 958541"/>
                <a:gd name="connsiteX3" fmla="*/ 948928 w 1423590"/>
                <a:gd name="connsiteY3" fmla="*/ 48108 h 958541"/>
                <a:gd name="connsiteX4" fmla="*/ 1106090 w 1423590"/>
                <a:gd name="connsiteY4" fmla="*/ 215048 h 958541"/>
                <a:gd name="connsiteX5" fmla="*/ 1406128 w 1423590"/>
                <a:gd name="connsiteY5" fmla="*/ 428359 h 958541"/>
                <a:gd name="connsiteX6" fmla="*/ 1410890 w 1423590"/>
                <a:gd name="connsiteY6" fmla="*/ 956995 h 958541"/>
                <a:gd name="connsiteX7" fmla="*/ 725090 w 1423590"/>
                <a:gd name="connsiteY7" fmla="*/ 956994 h 958541"/>
                <a:gd name="connsiteX8" fmla="*/ 3571 w 1423590"/>
                <a:gd name="connsiteY8" fmla="*/ 956993 h 958541"/>
                <a:gd name="connsiteX0" fmla="*/ 3571 w 1461691"/>
                <a:gd name="connsiteY0" fmla="*/ 956993 h 958541"/>
                <a:gd name="connsiteX1" fmla="*/ 55960 w 1461691"/>
                <a:gd name="connsiteY1" fmla="*/ 511827 h 958541"/>
                <a:gd name="connsiteX2" fmla="*/ 496491 w 1461691"/>
                <a:gd name="connsiteY2" fmla="*/ 66659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55960 w 1461691"/>
                <a:gd name="connsiteY1" fmla="*/ 511827 h 958541"/>
                <a:gd name="connsiteX2" fmla="*/ 496491 w 1461691"/>
                <a:gd name="connsiteY2" fmla="*/ 66659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956993 h 958541"/>
                <a:gd name="connsiteX1" fmla="*/ 55960 w 1461691"/>
                <a:gd name="connsiteY1" fmla="*/ 511827 h 958541"/>
                <a:gd name="connsiteX2" fmla="*/ 725090 w 1461691"/>
                <a:gd name="connsiteY2" fmla="*/ 66658 h 958541"/>
                <a:gd name="connsiteX3" fmla="*/ 948928 w 1461691"/>
                <a:gd name="connsiteY3" fmla="*/ 48108 h 958541"/>
                <a:gd name="connsiteX4" fmla="*/ 1106090 w 1461691"/>
                <a:gd name="connsiteY4" fmla="*/ 215048 h 958541"/>
                <a:gd name="connsiteX5" fmla="*/ 1406128 w 1461691"/>
                <a:gd name="connsiteY5" fmla="*/ 428359 h 958541"/>
                <a:gd name="connsiteX6" fmla="*/ 1410890 w 1461691"/>
                <a:gd name="connsiteY6" fmla="*/ 956995 h 958541"/>
                <a:gd name="connsiteX7" fmla="*/ 725090 w 1461691"/>
                <a:gd name="connsiteY7" fmla="*/ 956994 h 958541"/>
                <a:gd name="connsiteX8" fmla="*/ 3571 w 1461691"/>
                <a:gd name="connsiteY8" fmla="*/ 956993 h 958541"/>
                <a:gd name="connsiteX0" fmla="*/ 3571 w 1461691"/>
                <a:gd name="connsiteY0" fmla="*/ 1086832 h 1088380"/>
                <a:gd name="connsiteX1" fmla="*/ 55960 w 1461691"/>
                <a:gd name="connsiteY1" fmla="*/ 641666 h 1088380"/>
                <a:gd name="connsiteX2" fmla="*/ 725090 w 1461691"/>
                <a:gd name="connsiteY2" fmla="*/ 196497 h 1088380"/>
                <a:gd name="connsiteX3" fmla="*/ 1258490 w 1461691"/>
                <a:gd name="connsiteY3" fmla="*/ 48108 h 1088380"/>
                <a:gd name="connsiteX4" fmla="*/ 1106090 w 1461691"/>
                <a:gd name="connsiteY4" fmla="*/ 344887 h 1088380"/>
                <a:gd name="connsiteX5" fmla="*/ 1406128 w 1461691"/>
                <a:gd name="connsiteY5" fmla="*/ 558198 h 1088380"/>
                <a:gd name="connsiteX6" fmla="*/ 1410890 w 1461691"/>
                <a:gd name="connsiteY6" fmla="*/ 1086834 h 1088380"/>
                <a:gd name="connsiteX7" fmla="*/ 725090 w 1461691"/>
                <a:gd name="connsiteY7" fmla="*/ 1086833 h 1088380"/>
                <a:gd name="connsiteX8" fmla="*/ 3571 w 1461691"/>
                <a:gd name="connsiteY8" fmla="*/ 1086832 h 1088380"/>
                <a:gd name="connsiteX0" fmla="*/ 3571 w 1461691"/>
                <a:gd name="connsiteY0" fmla="*/ 1086832 h 1088380"/>
                <a:gd name="connsiteX1" fmla="*/ 55960 w 1461691"/>
                <a:gd name="connsiteY1" fmla="*/ 641666 h 1088380"/>
                <a:gd name="connsiteX2" fmla="*/ 648890 w 1461691"/>
                <a:gd name="connsiteY2" fmla="*/ 493276 h 1088380"/>
                <a:gd name="connsiteX3" fmla="*/ 1258490 w 1461691"/>
                <a:gd name="connsiteY3" fmla="*/ 48108 h 1088380"/>
                <a:gd name="connsiteX4" fmla="*/ 1106090 w 1461691"/>
                <a:gd name="connsiteY4" fmla="*/ 344887 h 1088380"/>
                <a:gd name="connsiteX5" fmla="*/ 1406128 w 1461691"/>
                <a:gd name="connsiteY5" fmla="*/ 558198 h 1088380"/>
                <a:gd name="connsiteX6" fmla="*/ 1410890 w 1461691"/>
                <a:gd name="connsiteY6" fmla="*/ 1086834 h 1088380"/>
                <a:gd name="connsiteX7" fmla="*/ 725090 w 1461691"/>
                <a:gd name="connsiteY7" fmla="*/ 1086833 h 1088380"/>
                <a:gd name="connsiteX8" fmla="*/ 3571 w 1461691"/>
                <a:gd name="connsiteY8" fmla="*/ 1086832 h 1088380"/>
                <a:gd name="connsiteX0" fmla="*/ 3571 w 1461691"/>
                <a:gd name="connsiteY0" fmla="*/ 1086832 h 1088380"/>
                <a:gd name="connsiteX1" fmla="*/ 55960 w 1461691"/>
                <a:gd name="connsiteY1" fmla="*/ 641666 h 1088380"/>
                <a:gd name="connsiteX2" fmla="*/ 648890 w 1461691"/>
                <a:gd name="connsiteY2" fmla="*/ 493276 h 1088380"/>
                <a:gd name="connsiteX3" fmla="*/ 1258490 w 1461691"/>
                <a:gd name="connsiteY3" fmla="*/ 48108 h 1088380"/>
                <a:gd name="connsiteX4" fmla="*/ 1106090 w 1461691"/>
                <a:gd name="connsiteY4" fmla="*/ 344887 h 1088380"/>
                <a:gd name="connsiteX5" fmla="*/ 1406128 w 1461691"/>
                <a:gd name="connsiteY5" fmla="*/ 558198 h 1088380"/>
                <a:gd name="connsiteX6" fmla="*/ 1410890 w 1461691"/>
                <a:gd name="connsiteY6" fmla="*/ 1086834 h 1088380"/>
                <a:gd name="connsiteX7" fmla="*/ 725090 w 1461691"/>
                <a:gd name="connsiteY7" fmla="*/ 1086833 h 1088380"/>
                <a:gd name="connsiteX8" fmla="*/ 3571 w 1461691"/>
                <a:gd name="connsiteY8" fmla="*/ 1086832 h 1088380"/>
                <a:gd name="connsiteX0" fmla="*/ 3571 w 1461691"/>
                <a:gd name="connsiteY0" fmla="*/ 1086832 h 1088380"/>
                <a:gd name="connsiteX1" fmla="*/ 55960 w 1461691"/>
                <a:gd name="connsiteY1" fmla="*/ 641666 h 1088380"/>
                <a:gd name="connsiteX2" fmla="*/ 648890 w 1461691"/>
                <a:gd name="connsiteY2" fmla="*/ 493276 h 1088380"/>
                <a:gd name="connsiteX3" fmla="*/ 1258490 w 1461691"/>
                <a:gd name="connsiteY3" fmla="*/ 48108 h 1088380"/>
                <a:gd name="connsiteX4" fmla="*/ 1334690 w 1461691"/>
                <a:gd name="connsiteY4" fmla="*/ 196497 h 1088380"/>
                <a:gd name="connsiteX5" fmla="*/ 1406128 w 1461691"/>
                <a:gd name="connsiteY5" fmla="*/ 558198 h 1088380"/>
                <a:gd name="connsiteX6" fmla="*/ 1410890 w 1461691"/>
                <a:gd name="connsiteY6" fmla="*/ 1086834 h 1088380"/>
                <a:gd name="connsiteX7" fmla="*/ 725090 w 1461691"/>
                <a:gd name="connsiteY7" fmla="*/ 1086833 h 1088380"/>
                <a:gd name="connsiteX8" fmla="*/ 3571 w 1461691"/>
                <a:gd name="connsiteY8" fmla="*/ 1086832 h 1088380"/>
                <a:gd name="connsiteX0" fmla="*/ 3571 w 1461691"/>
                <a:gd name="connsiteY0" fmla="*/ 1086832 h 1088380"/>
                <a:gd name="connsiteX1" fmla="*/ 55960 w 1461691"/>
                <a:gd name="connsiteY1" fmla="*/ 641666 h 1088380"/>
                <a:gd name="connsiteX2" fmla="*/ 648890 w 1461691"/>
                <a:gd name="connsiteY2" fmla="*/ 493276 h 1088380"/>
                <a:gd name="connsiteX3" fmla="*/ 953690 w 1461691"/>
                <a:gd name="connsiteY3" fmla="*/ 48108 h 1088380"/>
                <a:gd name="connsiteX4" fmla="*/ 1334690 w 1461691"/>
                <a:gd name="connsiteY4" fmla="*/ 196497 h 1088380"/>
                <a:gd name="connsiteX5" fmla="*/ 1406128 w 1461691"/>
                <a:gd name="connsiteY5" fmla="*/ 558198 h 1088380"/>
                <a:gd name="connsiteX6" fmla="*/ 1410890 w 1461691"/>
                <a:gd name="connsiteY6" fmla="*/ 1086834 h 1088380"/>
                <a:gd name="connsiteX7" fmla="*/ 725090 w 1461691"/>
                <a:gd name="connsiteY7" fmla="*/ 1086833 h 1088380"/>
                <a:gd name="connsiteX8" fmla="*/ 3571 w 1461691"/>
                <a:gd name="connsiteY8" fmla="*/ 1086832 h 1088380"/>
                <a:gd name="connsiteX0" fmla="*/ 3571 w 1461691"/>
                <a:gd name="connsiteY0" fmla="*/ 1038724 h 1040272"/>
                <a:gd name="connsiteX1" fmla="*/ 55960 w 1461691"/>
                <a:gd name="connsiteY1" fmla="*/ 593558 h 1040272"/>
                <a:gd name="connsiteX2" fmla="*/ 648890 w 1461691"/>
                <a:gd name="connsiteY2" fmla="*/ 445168 h 1040272"/>
                <a:gd name="connsiteX3" fmla="*/ 953690 w 1461691"/>
                <a:gd name="connsiteY3" fmla="*/ 0 h 1040272"/>
                <a:gd name="connsiteX4" fmla="*/ 1334690 w 1461691"/>
                <a:gd name="connsiteY4" fmla="*/ 148389 h 1040272"/>
                <a:gd name="connsiteX5" fmla="*/ 1406128 w 1461691"/>
                <a:gd name="connsiteY5" fmla="*/ 510090 h 1040272"/>
                <a:gd name="connsiteX6" fmla="*/ 1410890 w 1461691"/>
                <a:gd name="connsiteY6" fmla="*/ 1038726 h 1040272"/>
                <a:gd name="connsiteX7" fmla="*/ 725090 w 1461691"/>
                <a:gd name="connsiteY7" fmla="*/ 1038725 h 1040272"/>
                <a:gd name="connsiteX8" fmla="*/ 3571 w 1461691"/>
                <a:gd name="connsiteY8" fmla="*/ 1038724 h 1040272"/>
                <a:gd name="connsiteX0" fmla="*/ 3571 w 1461691"/>
                <a:gd name="connsiteY0" fmla="*/ 1010902 h 1012450"/>
                <a:gd name="connsiteX1" fmla="*/ 55960 w 1461691"/>
                <a:gd name="connsiteY1" fmla="*/ 565736 h 1012450"/>
                <a:gd name="connsiteX2" fmla="*/ 648890 w 1461691"/>
                <a:gd name="connsiteY2" fmla="*/ 417346 h 1012450"/>
                <a:gd name="connsiteX3" fmla="*/ 877490 w 1461691"/>
                <a:gd name="connsiteY3" fmla="*/ 120567 h 1012450"/>
                <a:gd name="connsiteX4" fmla="*/ 1334690 w 1461691"/>
                <a:gd name="connsiteY4" fmla="*/ 120567 h 1012450"/>
                <a:gd name="connsiteX5" fmla="*/ 1406128 w 1461691"/>
                <a:gd name="connsiteY5" fmla="*/ 482268 h 1012450"/>
                <a:gd name="connsiteX6" fmla="*/ 1410890 w 1461691"/>
                <a:gd name="connsiteY6" fmla="*/ 1010904 h 1012450"/>
                <a:gd name="connsiteX7" fmla="*/ 725090 w 1461691"/>
                <a:gd name="connsiteY7" fmla="*/ 1010903 h 1012450"/>
                <a:gd name="connsiteX8" fmla="*/ 3571 w 1461691"/>
                <a:gd name="connsiteY8" fmla="*/ 1010902 h 1012450"/>
                <a:gd name="connsiteX0" fmla="*/ 3571 w 1461691"/>
                <a:gd name="connsiteY0" fmla="*/ 1010900 h 1012448"/>
                <a:gd name="connsiteX1" fmla="*/ 55960 w 1461691"/>
                <a:gd name="connsiteY1" fmla="*/ 565734 h 1012448"/>
                <a:gd name="connsiteX2" fmla="*/ 648890 w 1461691"/>
                <a:gd name="connsiteY2" fmla="*/ 417344 h 1012448"/>
                <a:gd name="connsiteX3" fmla="*/ 877490 w 1461691"/>
                <a:gd name="connsiteY3" fmla="*/ 120565 h 1012448"/>
                <a:gd name="connsiteX4" fmla="*/ 1334690 w 1461691"/>
                <a:gd name="connsiteY4" fmla="*/ 120565 h 1012448"/>
                <a:gd name="connsiteX5" fmla="*/ 1406128 w 1461691"/>
                <a:gd name="connsiteY5" fmla="*/ 482266 h 1012448"/>
                <a:gd name="connsiteX6" fmla="*/ 1410890 w 1461691"/>
                <a:gd name="connsiteY6" fmla="*/ 1010902 h 1012448"/>
                <a:gd name="connsiteX7" fmla="*/ 725090 w 1461691"/>
                <a:gd name="connsiteY7" fmla="*/ 1010901 h 1012448"/>
                <a:gd name="connsiteX8" fmla="*/ 3571 w 1461691"/>
                <a:gd name="connsiteY8" fmla="*/ 1010900 h 1012448"/>
                <a:gd name="connsiteX0" fmla="*/ 3571 w 1461691"/>
                <a:gd name="connsiteY0" fmla="*/ 1010902 h 1012450"/>
                <a:gd name="connsiteX1" fmla="*/ 55960 w 1461691"/>
                <a:gd name="connsiteY1" fmla="*/ 565736 h 1012450"/>
                <a:gd name="connsiteX2" fmla="*/ 648890 w 1461691"/>
                <a:gd name="connsiteY2" fmla="*/ 417346 h 1012450"/>
                <a:gd name="connsiteX3" fmla="*/ 877490 w 1461691"/>
                <a:gd name="connsiteY3" fmla="*/ 120567 h 1012450"/>
                <a:gd name="connsiteX4" fmla="*/ 1334690 w 1461691"/>
                <a:gd name="connsiteY4" fmla="*/ 120567 h 1012450"/>
                <a:gd name="connsiteX5" fmla="*/ 1406128 w 1461691"/>
                <a:gd name="connsiteY5" fmla="*/ 482268 h 1012450"/>
                <a:gd name="connsiteX6" fmla="*/ 1410890 w 1461691"/>
                <a:gd name="connsiteY6" fmla="*/ 1010904 h 1012450"/>
                <a:gd name="connsiteX7" fmla="*/ 725090 w 1461691"/>
                <a:gd name="connsiteY7" fmla="*/ 1010903 h 1012450"/>
                <a:gd name="connsiteX8" fmla="*/ 3571 w 1461691"/>
                <a:gd name="connsiteY8" fmla="*/ 1010902 h 1012450"/>
                <a:gd name="connsiteX0" fmla="*/ 3571 w 1461691"/>
                <a:gd name="connsiteY0" fmla="*/ 1010900 h 1012448"/>
                <a:gd name="connsiteX1" fmla="*/ 55960 w 1461691"/>
                <a:gd name="connsiteY1" fmla="*/ 565734 h 1012448"/>
                <a:gd name="connsiteX2" fmla="*/ 648890 w 1461691"/>
                <a:gd name="connsiteY2" fmla="*/ 417344 h 1012448"/>
                <a:gd name="connsiteX3" fmla="*/ 877490 w 1461691"/>
                <a:gd name="connsiteY3" fmla="*/ 120565 h 1012448"/>
                <a:gd name="connsiteX4" fmla="*/ 1334690 w 1461691"/>
                <a:gd name="connsiteY4" fmla="*/ 120565 h 1012448"/>
                <a:gd name="connsiteX5" fmla="*/ 1406128 w 1461691"/>
                <a:gd name="connsiteY5" fmla="*/ 482266 h 1012448"/>
                <a:gd name="connsiteX6" fmla="*/ 1410890 w 1461691"/>
                <a:gd name="connsiteY6" fmla="*/ 1010902 h 1012448"/>
                <a:gd name="connsiteX7" fmla="*/ 725090 w 1461691"/>
                <a:gd name="connsiteY7" fmla="*/ 1010901 h 1012448"/>
                <a:gd name="connsiteX8" fmla="*/ 3571 w 1461691"/>
                <a:gd name="connsiteY8" fmla="*/ 1010900 h 1012448"/>
                <a:gd name="connsiteX0" fmla="*/ 3571 w 1461691"/>
                <a:gd name="connsiteY0" fmla="*/ 1010902 h 1012450"/>
                <a:gd name="connsiteX1" fmla="*/ 55960 w 1461691"/>
                <a:gd name="connsiteY1" fmla="*/ 565736 h 1012450"/>
                <a:gd name="connsiteX2" fmla="*/ 648890 w 1461691"/>
                <a:gd name="connsiteY2" fmla="*/ 417346 h 1012450"/>
                <a:gd name="connsiteX3" fmla="*/ 877490 w 1461691"/>
                <a:gd name="connsiteY3" fmla="*/ 120567 h 1012450"/>
                <a:gd name="connsiteX4" fmla="*/ 1334690 w 1461691"/>
                <a:gd name="connsiteY4" fmla="*/ 120567 h 1012450"/>
                <a:gd name="connsiteX5" fmla="*/ 1406128 w 1461691"/>
                <a:gd name="connsiteY5" fmla="*/ 482268 h 1012450"/>
                <a:gd name="connsiteX6" fmla="*/ 1410890 w 1461691"/>
                <a:gd name="connsiteY6" fmla="*/ 1010904 h 1012450"/>
                <a:gd name="connsiteX7" fmla="*/ 725090 w 1461691"/>
                <a:gd name="connsiteY7" fmla="*/ 1010903 h 1012450"/>
                <a:gd name="connsiteX8" fmla="*/ 3571 w 1461691"/>
                <a:gd name="connsiteY8" fmla="*/ 1010902 h 1012450"/>
                <a:gd name="connsiteX0" fmla="*/ 3571 w 1461691"/>
                <a:gd name="connsiteY0" fmla="*/ 1010900 h 1012448"/>
                <a:gd name="connsiteX1" fmla="*/ 55960 w 1461691"/>
                <a:gd name="connsiteY1" fmla="*/ 565734 h 1012448"/>
                <a:gd name="connsiteX2" fmla="*/ 648890 w 1461691"/>
                <a:gd name="connsiteY2" fmla="*/ 417344 h 1012448"/>
                <a:gd name="connsiteX3" fmla="*/ 877490 w 1461691"/>
                <a:gd name="connsiteY3" fmla="*/ 120565 h 1012448"/>
                <a:gd name="connsiteX4" fmla="*/ 1334690 w 1461691"/>
                <a:gd name="connsiteY4" fmla="*/ 120565 h 1012448"/>
                <a:gd name="connsiteX5" fmla="*/ 1406128 w 1461691"/>
                <a:gd name="connsiteY5" fmla="*/ 482266 h 1012448"/>
                <a:gd name="connsiteX6" fmla="*/ 1410890 w 1461691"/>
                <a:gd name="connsiteY6" fmla="*/ 1010902 h 1012448"/>
                <a:gd name="connsiteX7" fmla="*/ 725090 w 1461691"/>
                <a:gd name="connsiteY7" fmla="*/ 1010901 h 1012448"/>
                <a:gd name="connsiteX8" fmla="*/ 3571 w 1461691"/>
                <a:gd name="connsiteY8" fmla="*/ 1010900 h 1012448"/>
                <a:gd name="connsiteX0" fmla="*/ 3571 w 1461691"/>
                <a:gd name="connsiteY0" fmla="*/ 1010902 h 1012450"/>
                <a:gd name="connsiteX1" fmla="*/ 55960 w 1461691"/>
                <a:gd name="connsiteY1" fmla="*/ 565736 h 1012450"/>
                <a:gd name="connsiteX2" fmla="*/ 648890 w 1461691"/>
                <a:gd name="connsiteY2" fmla="*/ 417346 h 1012450"/>
                <a:gd name="connsiteX3" fmla="*/ 877490 w 1461691"/>
                <a:gd name="connsiteY3" fmla="*/ 120565 h 1012450"/>
                <a:gd name="connsiteX4" fmla="*/ 1334690 w 1461691"/>
                <a:gd name="connsiteY4" fmla="*/ 120567 h 1012450"/>
                <a:gd name="connsiteX5" fmla="*/ 1406128 w 1461691"/>
                <a:gd name="connsiteY5" fmla="*/ 482268 h 1012450"/>
                <a:gd name="connsiteX6" fmla="*/ 1410890 w 1461691"/>
                <a:gd name="connsiteY6" fmla="*/ 1010904 h 1012450"/>
                <a:gd name="connsiteX7" fmla="*/ 725090 w 1461691"/>
                <a:gd name="connsiteY7" fmla="*/ 1010903 h 1012450"/>
                <a:gd name="connsiteX8" fmla="*/ 3571 w 1461691"/>
                <a:gd name="connsiteY8" fmla="*/ 1010902 h 1012450"/>
                <a:gd name="connsiteX0" fmla="*/ 3571 w 1461691"/>
                <a:gd name="connsiteY0" fmla="*/ 1010900 h 1012448"/>
                <a:gd name="connsiteX1" fmla="*/ 55960 w 1461691"/>
                <a:gd name="connsiteY1" fmla="*/ 565734 h 1012448"/>
                <a:gd name="connsiteX2" fmla="*/ 648890 w 1461691"/>
                <a:gd name="connsiteY2" fmla="*/ 417344 h 1012448"/>
                <a:gd name="connsiteX3" fmla="*/ 877490 w 1461691"/>
                <a:gd name="connsiteY3" fmla="*/ 120563 h 1012448"/>
                <a:gd name="connsiteX4" fmla="*/ 1334690 w 1461691"/>
                <a:gd name="connsiteY4" fmla="*/ 120565 h 1012448"/>
                <a:gd name="connsiteX5" fmla="*/ 1406128 w 1461691"/>
                <a:gd name="connsiteY5" fmla="*/ 482266 h 1012448"/>
                <a:gd name="connsiteX6" fmla="*/ 1410890 w 1461691"/>
                <a:gd name="connsiteY6" fmla="*/ 1010902 h 1012448"/>
                <a:gd name="connsiteX7" fmla="*/ 725090 w 1461691"/>
                <a:gd name="connsiteY7" fmla="*/ 1010901 h 1012448"/>
                <a:gd name="connsiteX8" fmla="*/ 3571 w 1461691"/>
                <a:gd name="connsiteY8" fmla="*/ 1010900 h 1012448"/>
                <a:gd name="connsiteX0" fmla="*/ 3571 w 1461691"/>
                <a:gd name="connsiteY0" fmla="*/ 946754 h 948302"/>
                <a:gd name="connsiteX1" fmla="*/ 55960 w 1461691"/>
                <a:gd name="connsiteY1" fmla="*/ 501588 h 948302"/>
                <a:gd name="connsiteX2" fmla="*/ 648890 w 1461691"/>
                <a:gd name="connsiteY2" fmla="*/ 353198 h 948302"/>
                <a:gd name="connsiteX3" fmla="*/ 877490 w 1461691"/>
                <a:gd name="connsiteY3" fmla="*/ 56417 h 948302"/>
                <a:gd name="connsiteX4" fmla="*/ 1334690 w 1461691"/>
                <a:gd name="connsiteY4" fmla="*/ 56419 h 948302"/>
                <a:gd name="connsiteX5" fmla="*/ 1406128 w 1461691"/>
                <a:gd name="connsiteY5" fmla="*/ 418120 h 948302"/>
                <a:gd name="connsiteX6" fmla="*/ 1410890 w 1461691"/>
                <a:gd name="connsiteY6" fmla="*/ 946756 h 948302"/>
                <a:gd name="connsiteX7" fmla="*/ 725090 w 1461691"/>
                <a:gd name="connsiteY7" fmla="*/ 946755 h 948302"/>
                <a:gd name="connsiteX8" fmla="*/ 3571 w 1461691"/>
                <a:gd name="connsiteY8" fmla="*/ 946754 h 948302"/>
                <a:gd name="connsiteX0" fmla="*/ 3571 w 1461691"/>
                <a:gd name="connsiteY0" fmla="*/ 946754 h 948302"/>
                <a:gd name="connsiteX1" fmla="*/ 55960 w 1461691"/>
                <a:gd name="connsiteY1" fmla="*/ 501588 h 948302"/>
                <a:gd name="connsiteX2" fmla="*/ 648890 w 1461691"/>
                <a:gd name="connsiteY2" fmla="*/ 353198 h 948302"/>
                <a:gd name="connsiteX3" fmla="*/ 877490 w 1461691"/>
                <a:gd name="connsiteY3" fmla="*/ 56417 h 948302"/>
                <a:gd name="connsiteX4" fmla="*/ 1334690 w 1461691"/>
                <a:gd name="connsiteY4" fmla="*/ 56419 h 948302"/>
                <a:gd name="connsiteX5" fmla="*/ 1406128 w 1461691"/>
                <a:gd name="connsiteY5" fmla="*/ 418120 h 948302"/>
                <a:gd name="connsiteX6" fmla="*/ 1410890 w 1461691"/>
                <a:gd name="connsiteY6" fmla="*/ 946756 h 948302"/>
                <a:gd name="connsiteX7" fmla="*/ 725090 w 1461691"/>
                <a:gd name="connsiteY7" fmla="*/ 946755 h 948302"/>
                <a:gd name="connsiteX8" fmla="*/ 3571 w 1461691"/>
                <a:gd name="connsiteY8" fmla="*/ 946754 h 948302"/>
                <a:gd name="connsiteX0" fmla="*/ 3571 w 1461691"/>
                <a:gd name="connsiteY0" fmla="*/ 946754 h 948302"/>
                <a:gd name="connsiteX1" fmla="*/ 55960 w 1461691"/>
                <a:gd name="connsiteY1" fmla="*/ 501588 h 948302"/>
                <a:gd name="connsiteX2" fmla="*/ 648890 w 1461691"/>
                <a:gd name="connsiteY2" fmla="*/ 353198 h 948302"/>
                <a:gd name="connsiteX3" fmla="*/ 877490 w 1461691"/>
                <a:gd name="connsiteY3" fmla="*/ 56417 h 948302"/>
                <a:gd name="connsiteX4" fmla="*/ 1334690 w 1461691"/>
                <a:gd name="connsiteY4" fmla="*/ 56419 h 948302"/>
                <a:gd name="connsiteX5" fmla="*/ 1406128 w 1461691"/>
                <a:gd name="connsiteY5" fmla="*/ 418120 h 948302"/>
                <a:gd name="connsiteX6" fmla="*/ 1410890 w 1461691"/>
                <a:gd name="connsiteY6" fmla="*/ 946756 h 948302"/>
                <a:gd name="connsiteX7" fmla="*/ 725090 w 1461691"/>
                <a:gd name="connsiteY7" fmla="*/ 946755 h 948302"/>
                <a:gd name="connsiteX8" fmla="*/ 3571 w 1461691"/>
                <a:gd name="connsiteY8" fmla="*/ 946754 h 948302"/>
                <a:gd name="connsiteX0" fmla="*/ 3571 w 1461691"/>
                <a:gd name="connsiteY0" fmla="*/ 946754 h 948302"/>
                <a:gd name="connsiteX1" fmla="*/ 55960 w 1461691"/>
                <a:gd name="connsiteY1" fmla="*/ 501588 h 948302"/>
                <a:gd name="connsiteX2" fmla="*/ 648890 w 1461691"/>
                <a:gd name="connsiteY2" fmla="*/ 353198 h 948302"/>
                <a:gd name="connsiteX3" fmla="*/ 877490 w 1461691"/>
                <a:gd name="connsiteY3" fmla="*/ 56417 h 948302"/>
                <a:gd name="connsiteX4" fmla="*/ 1334690 w 1461691"/>
                <a:gd name="connsiteY4" fmla="*/ 56419 h 948302"/>
                <a:gd name="connsiteX5" fmla="*/ 1406128 w 1461691"/>
                <a:gd name="connsiteY5" fmla="*/ 418120 h 948302"/>
                <a:gd name="connsiteX6" fmla="*/ 1410890 w 1461691"/>
                <a:gd name="connsiteY6" fmla="*/ 946756 h 948302"/>
                <a:gd name="connsiteX7" fmla="*/ 725090 w 1461691"/>
                <a:gd name="connsiteY7" fmla="*/ 946755 h 948302"/>
                <a:gd name="connsiteX8" fmla="*/ 3571 w 1461691"/>
                <a:gd name="connsiteY8" fmla="*/ 946754 h 948302"/>
                <a:gd name="connsiteX0" fmla="*/ 3571 w 1461691"/>
                <a:gd name="connsiteY0" fmla="*/ 946754 h 948302"/>
                <a:gd name="connsiteX1" fmla="*/ 55960 w 1461691"/>
                <a:gd name="connsiteY1" fmla="*/ 501588 h 948302"/>
                <a:gd name="connsiteX2" fmla="*/ 648890 w 1461691"/>
                <a:gd name="connsiteY2" fmla="*/ 353198 h 948302"/>
                <a:gd name="connsiteX3" fmla="*/ 877490 w 1461691"/>
                <a:gd name="connsiteY3" fmla="*/ 56417 h 948302"/>
                <a:gd name="connsiteX4" fmla="*/ 1334690 w 1461691"/>
                <a:gd name="connsiteY4" fmla="*/ 56419 h 948302"/>
                <a:gd name="connsiteX5" fmla="*/ 1406128 w 1461691"/>
                <a:gd name="connsiteY5" fmla="*/ 418120 h 948302"/>
                <a:gd name="connsiteX6" fmla="*/ 1410890 w 1461691"/>
                <a:gd name="connsiteY6" fmla="*/ 946756 h 948302"/>
                <a:gd name="connsiteX7" fmla="*/ 725090 w 1461691"/>
                <a:gd name="connsiteY7" fmla="*/ 946755 h 948302"/>
                <a:gd name="connsiteX8" fmla="*/ 3571 w 1461691"/>
                <a:gd name="connsiteY8" fmla="*/ 946754 h 948302"/>
                <a:gd name="connsiteX0" fmla="*/ 3571 w 1461691"/>
                <a:gd name="connsiteY0" fmla="*/ 946754 h 948302"/>
                <a:gd name="connsiteX1" fmla="*/ 55960 w 1461691"/>
                <a:gd name="connsiteY1" fmla="*/ 501588 h 948302"/>
                <a:gd name="connsiteX2" fmla="*/ 648890 w 1461691"/>
                <a:gd name="connsiteY2" fmla="*/ 353198 h 948302"/>
                <a:gd name="connsiteX3" fmla="*/ 877490 w 1461691"/>
                <a:gd name="connsiteY3" fmla="*/ 56417 h 948302"/>
                <a:gd name="connsiteX4" fmla="*/ 1334690 w 1461691"/>
                <a:gd name="connsiteY4" fmla="*/ 56419 h 948302"/>
                <a:gd name="connsiteX5" fmla="*/ 1406128 w 1461691"/>
                <a:gd name="connsiteY5" fmla="*/ 418120 h 948302"/>
                <a:gd name="connsiteX6" fmla="*/ 1410890 w 1461691"/>
                <a:gd name="connsiteY6" fmla="*/ 946756 h 948302"/>
                <a:gd name="connsiteX7" fmla="*/ 725090 w 1461691"/>
                <a:gd name="connsiteY7" fmla="*/ 946755 h 948302"/>
                <a:gd name="connsiteX8" fmla="*/ 3571 w 1461691"/>
                <a:gd name="connsiteY8" fmla="*/ 946754 h 948302"/>
                <a:gd name="connsiteX0" fmla="*/ 3571 w 1461691"/>
                <a:gd name="connsiteY0" fmla="*/ 918157 h 919705"/>
                <a:gd name="connsiteX1" fmla="*/ 55960 w 1461691"/>
                <a:gd name="connsiteY1" fmla="*/ 472991 h 919705"/>
                <a:gd name="connsiteX2" fmla="*/ 648890 w 1461691"/>
                <a:gd name="connsiteY2" fmla="*/ 324601 h 919705"/>
                <a:gd name="connsiteX3" fmla="*/ 877490 w 1461691"/>
                <a:gd name="connsiteY3" fmla="*/ 27820 h 919705"/>
                <a:gd name="connsiteX4" fmla="*/ 1334690 w 1461691"/>
                <a:gd name="connsiteY4" fmla="*/ 27822 h 919705"/>
                <a:gd name="connsiteX5" fmla="*/ 1406128 w 1461691"/>
                <a:gd name="connsiteY5" fmla="*/ 389523 h 919705"/>
                <a:gd name="connsiteX6" fmla="*/ 1410890 w 1461691"/>
                <a:gd name="connsiteY6" fmla="*/ 918159 h 919705"/>
                <a:gd name="connsiteX7" fmla="*/ 725090 w 1461691"/>
                <a:gd name="connsiteY7" fmla="*/ 918158 h 919705"/>
                <a:gd name="connsiteX8" fmla="*/ 3571 w 1461691"/>
                <a:gd name="connsiteY8" fmla="*/ 918157 h 919705"/>
                <a:gd name="connsiteX0" fmla="*/ 3571 w 1461691"/>
                <a:gd name="connsiteY0" fmla="*/ 918157 h 919705"/>
                <a:gd name="connsiteX1" fmla="*/ 55960 w 1461691"/>
                <a:gd name="connsiteY1" fmla="*/ 472991 h 919705"/>
                <a:gd name="connsiteX2" fmla="*/ 648890 w 1461691"/>
                <a:gd name="connsiteY2" fmla="*/ 324601 h 919705"/>
                <a:gd name="connsiteX3" fmla="*/ 877490 w 1461691"/>
                <a:gd name="connsiteY3" fmla="*/ 27820 h 919705"/>
                <a:gd name="connsiteX4" fmla="*/ 1334690 w 1461691"/>
                <a:gd name="connsiteY4" fmla="*/ 27822 h 919705"/>
                <a:gd name="connsiteX5" fmla="*/ 1406128 w 1461691"/>
                <a:gd name="connsiteY5" fmla="*/ 389523 h 919705"/>
                <a:gd name="connsiteX6" fmla="*/ 1410890 w 1461691"/>
                <a:gd name="connsiteY6" fmla="*/ 918159 h 919705"/>
                <a:gd name="connsiteX7" fmla="*/ 725090 w 1461691"/>
                <a:gd name="connsiteY7" fmla="*/ 918158 h 919705"/>
                <a:gd name="connsiteX8" fmla="*/ 3571 w 1461691"/>
                <a:gd name="connsiteY8" fmla="*/ 918157 h 919705"/>
                <a:gd name="connsiteX0" fmla="*/ 3571 w 1461691"/>
                <a:gd name="connsiteY0" fmla="*/ 918157 h 919705"/>
                <a:gd name="connsiteX1" fmla="*/ 55960 w 1461691"/>
                <a:gd name="connsiteY1" fmla="*/ 472991 h 919705"/>
                <a:gd name="connsiteX2" fmla="*/ 648890 w 1461691"/>
                <a:gd name="connsiteY2" fmla="*/ 324601 h 919705"/>
                <a:gd name="connsiteX3" fmla="*/ 877490 w 1461691"/>
                <a:gd name="connsiteY3" fmla="*/ 27820 h 919705"/>
                <a:gd name="connsiteX4" fmla="*/ 1334690 w 1461691"/>
                <a:gd name="connsiteY4" fmla="*/ 27822 h 919705"/>
                <a:gd name="connsiteX5" fmla="*/ 1406128 w 1461691"/>
                <a:gd name="connsiteY5" fmla="*/ 389523 h 919705"/>
                <a:gd name="connsiteX6" fmla="*/ 1410890 w 1461691"/>
                <a:gd name="connsiteY6" fmla="*/ 918159 h 919705"/>
                <a:gd name="connsiteX7" fmla="*/ 725090 w 1461691"/>
                <a:gd name="connsiteY7" fmla="*/ 918158 h 919705"/>
                <a:gd name="connsiteX8" fmla="*/ 3571 w 1461691"/>
                <a:gd name="connsiteY8" fmla="*/ 918157 h 919705"/>
                <a:gd name="connsiteX0" fmla="*/ 3571 w 1461691"/>
                <a:gd name="connsiteY0" fmla="*/ 956027 h 957575"/>
                <a:gd name="connsiteX1" fmla="*/ 55960 w 1461691"/>
                <a:gd name="connsiteY1" fmla="*/ 510861 h 957575"/>
                <a:gd name="connsiteX2" fmla="*/ 648890 w 1461691"/>
                <a:gd name="connsiteY2" fmla="*/ 362471 h 957575"/>
                <a:gd name="connsiteX3" fmla="*/ 877490 w 1461691"/>
                <a:gd name="connsiteY3" fmla="*/ 65690 h 957575"/>
                <a:gd name="connsiteX4" fmla="*/ 1334690 w 1461691"/>
                <a:gd name="connsiteY4" fmla="*/ 65692 h 957575"/>
                <a:gd name="connsiteX5" fmla="*/ 1406128 w 1461691"/>
                <a:gd name="connsiteY5" fmla="*/ 427393 h 957575"/>
                <a:gd name="connsiteX6" fmla="*/ 1410890 w 1461691"/>
                <a:gd name="connsiteY6" fmla="*/ 956029 h 957575"/>
                <a:gd name="connsiteX7" fmla="*/ 725090 w 1461691"/>
                <a:gd name="connsiteY7" fmla="*/ 956028 h 957575"/>
                <a:gd name="connsiteX8" fmla="*/ 3571 w 1461691"/>
                <a:gd name="connsiteY8" fmla="*/ 956027 h 957575"/>
                <a:gd name="connsiteX0" fmla="*/ 3571 w 1461691"/>
                <a:gd name="connsiteY0" fmla="*/ 956027 h 957575"/>
                <a:gd name="connsiteX1" fmla="*/ 55960 w 1461691"/>
                <a:gd name="connsiteY1" fmla="*/ 510861 h 957575"/>
                <a:gd name="connsiteX2" fmla="*/ 639365 w 1461691"/>
                <a:gd name="connsiteY2" fmla="*/ 334649 h 957575"/>
                <a:gd name="connsiteX3" fmla="*/ 877490 w 1461691"/>
                <a:gd name="connsiteY3" fmla="*/ 65690 h 957575"/>
                <a:gd name="connsiteX4" fmla="*/ 1334690 w 1461691"/>
                <a:gd name="connsiteY4" fmla="*/ 65692 h 957575"/>
                <a:gd name="connsiteX5" fmla="*/ 1406128 w 1461691"/>
                <a:gd name="connsiteY5" fmla="*/ 427393 h 957575"/>
                <a:gd name="connsiteX6" fmla="*/ 1410890 w 1461691"/>
                <a:gd name="connsiteY6" fmla="*/ 956029 h 957575"/>
                <a:gd name="connsiteX7" fmla="*/ 725090 w 1461691"/>
                <a:gd name="connsiteY7" fmla="*/ 956028 h 957575"/>
                <a:gd name="connsiteX8" fmla="*/ 3571 w 1461691"/>
                <a:gd name="connsiteY8" fmla="*/ 956027 h 957575"/>
                <a:gd name="connsiteX0" fmla="*/ 3571 w 1461691"/>
                <a:gd name="connsiteY0" fmla="*/ 956027 h 957575"/>
                <a:gd name="connsiteX1" fmla="*/ 55960 w 1461691"/>
                <a:gd name="connsiteY1" fmla="*/ 510861 h 957575"/>
                <a:gd name="connsiteX2" fmla="*/ 639365 w 1461691"/>
                <a:gd name="connsiteY2" fmla="*/ 334649 h 957575"/>
                <a:gd name="connsiteX3" fmla="*/ 877490 w 1461691"/>
                <a:gd name="connsiteY3" fmla="*/ 65690 h 957575"/>
                <a:gd name="connsiteX4" fmla="*/ 1334690 w 1461691"/>
                <a:gd name="connsiteY4" fmla="*/ 65692 h 957575"/>
                <a:gd name="connsiteX5" fmla="*/ 1406128 w 1461691"/>
                <a:gd name="connsiteY5" fmla="*/ 427393 h 957575"/>
                <a:gd name="connsiteX6" fmla="*/ 1410890 w 1461691"/>
                <a:gd name="connsiteY6" fmla="*/ 956029 h 957575"/>
                <a:gd name="connsiteX7" fmla="*/ 725090 w 1461691"/>
                <a:gd name="connsiteY7" fmla="*/ 956028 h 957575"/>
                <a:gd name="connsiteX8" fmla="*/ 3571 w 1461691"/>
                <a:gd name="connsiteY8" fmla="*/ 956027 h 957575"/>
                <a:gd name="connsiteX0" fmla="*/ 3571 w 1461691"/>
                <a:gd name="connsiteY0" fmla="*/ 956027 h 957575"/>
                <a:gd name="connsiteX1" fmla="*/ 55960 w 1461691"/>
                <a:gd name="connsiteY1" fmla="*/ 510861 h 957575"/>
                <a:gd name="connsiteX2" fmla="*/ 639365 w 1461691"/>
                <a:gd name="connsiteY2" fmla="*/ 334649 h 957575"/>
                <a:gd name="connsiteX3" fmla="*/ 877490 w 1461691"/>
                <a:gd name="connsiteY3" fmla="*/ 65690 h 957575"/>
                <a:gd name="connsiteX4" fmla="*/ 1334690 w 1461691"/>
                <a:gd name="connsiteY4" fmla="*/ 65692 h 957575"/>
                <a:gd name="connsiteX5" fmla="*/ 1406128 w 1461691"/>
                <a:gd name="connsiteY5" fmla="*/ 427393 h 957575"/>
                <a:gd name="connsiteX6" fmla="*/ 1410890 w 1461691"/>
                <a:gd name="connsiteY6" fmla="*/ 956029 h 957575"/>
                <a:gd name="connsiteX7" fmla="*/ 725090 w 1461691"/>
                <a:gd name="connsiteY7" fmla="*/ 956028 h 957575"/>
                <a:gd name="connsiteX8" fmla="*/ 3571 w 1461691"/>
                <a:gd name="connsiteY8" fmla="*/ 956027 h 957575"/>
                <a:gd name="connsiteX0" fmla="*/ 3571 w 1461691"/>
                <a:gd name="connsiteY0" fmla="*/ 956027 h 957575"/>
                <a:gd name="connsiteX1" fmla="*/ 55960 w 1461691"/>
                <a:gd name="connsiteY1" fmla="*/ 510861 h 957575"/>
                <a:gd name="connsiteX2" fmla="*/ 639365 w 1461691"/>
                <a:gd name="connsiteY2" fmla="*/ 334649 h 957575"/>
                <a:gd name="connsiteX3" fmla="*/ 877490 w 1461691"/>
                <a:gd name="connsiteY3" fmla="*/ 65690 h 957575"/>
                <a:gd name="connsiteX4" fmla="*/ 1334690 w 1461691"/>
                <a:gd name="connsiteY4" fmla="*/ 65692 h 957575"/>
                <a:gd name="connsiteX5" fmla="*/ 1406128 w 1461691"/>
                <a:gd name="connsiteY5" fmla="*/ 427393 h 957575"/>
                <a:gd name="connsiteX6" fmla="*/ 1410890 w 1461691"/>
                <a:gd name="connsiteY6" fmla="*/ 956029 h 957575"/>
                <a:gd name="connsiteX7" fmla="*/ 725090 w 1461691"/>
                <a:gd name="connsiteY7" fmla="*/ 956028 h 957575"/>
                <a:gd name="connsiteX8" fmla="*/ 3571 w 1461691"/>
                <a:gd name="connsiteY8" fmla="*/ 956027 h 957575"/>
                <a:gd name="connsiteX0" fmla="*/ 3571 w 1461691"/>
                <a:gd name="connsiteY0" fmla="*/ 956027 h 957575"/>
                <a:gd name="connsiteX1" fmla="*/ 55960 w 1461691"/>
                <a:gd name="connsiteY1" fmla="*/ 510861 h 957575"/>
                <a:gd name="connsiteX2" fmla="*/ 639365 w 1461691"/>
                <a:gd name="connsiteY2" fmla="*/ 334649 h 957575"/>
                <a:gd name="connsiteX3" fmla="*/ 877490 w 1461691"/>
                <a:gd name="connsiteY3" fmla="*/ 65690 h 957575"/>
                <a:gd name="connsiteX4" fmla="*/ 1334690 w 1461691"/>
                <a:gd name="connsiteY4" fmla="*/ 65692 h 957575"/>
                <a:gd name="connsiteX5" fmla="*/ 1406128 w 1461691"/>
                <a:gd name="connsiteY5" fmla="*/ 427393 h 957575"/>
                <a:gd name="connsiteX6" fmla="*/ 1410890 w 1461691"/>
                <a:gd name="connsiteY6" fmla="*/ 956029 h 957575"/>
                <a:gd name="connsiteX7" fmla="*/ 725090 w 1461691"/>
                <a:gd name="connsiteY7" fmla="*/ 956028 h 957575"/>
                <a:gd name="connsiteX8" fmla="*/ 3571 w 1461691"/>
                <a:gd name="connsiteY8" fmla="*/ 956027 h 957575"/>
                <a:gd name="connsiteX0" fmla="*/ 3571 w 1461691"/>
                <a:gd name="connsiteY0" fmla="*/ 956027 h 957575"/>
                <a:gd name="connsiteX1" fmla="*/ 55960 w 1461691"/>
                <a:gd name="connsiteY1" fmla="*/ 510861 h 957575"/>
                <a:gd name="connsiteX2" fmla="*/ 639365 w 1461691"/>
                <a:gd name="connsiteY2" fmla="*/ 334649 h 957575"/>
                <a:gd name="connsiteX3" fmla="*/ 877490 w 1461691"/>
                <a:gd name="connsiteY3" fmla="*/ 65690 h 957575"/>
                <a:gd name="connsiteX4" fmla="*/ 1334690 w 1461691"/>
                <a:gd name="connsiteY4" fmla="*/ 65692 h 957575"/>
                <a:gd name="connsiteX5" fmla="*/ 1406128 w 1461691"/>
                <a:gd name="connsiteY5" fmla="*/ 427393 h 957575"/>
                <a:gd name="connsiteX6" fmla="*/ 1410890 w 1461691"/>
                <a:gd name="connsiteY6" fmla="*/ 956029 h 957575"/>
                <a:gd name="connsiteX7" fmla="*/ 725090 w 1461691"/>
                <a:gd name="connsiteY7" fmla="*/ 956028 h 957575"/>
                <a:gd name="connsiteX8" fmla="*/ 3571 w 1461691"/>
                <a:gd name="connsiteY8" fmla="*/ 956027 h 957575"/>
                <a:gd name="connsiteX0" fmla="*/ 3571 w 1461691"/>
                <a:gd name="connsiteY0" fmla="*/ 1035826 h 1037374"/>
                <a:gd name="connsiteX1" fmla="*/ 55960 w 1461691"/>
                <a:gd name="connsiteY1" fmla="*/ 590660 h 1037374"/>
                <a:gd name="connsiteX2" fmla="*/ 496490 w 1461691"/>
                <a:gd name="connsiteY2" fmla="*/ 145490 h 1037374"/>
                <a:gd name="connsiteX3" fmla="*/ 877490 w 1461691"/>
                <a:gd name="connsiteY3" fmla="*/ 145489 h 1037374"/>
                <a:gd name="connsiteX4" fmla="*/ 1334690 w 1461691"/>
                <a:gd name="connsiteY4" fmla="*/ 145491 h 1037374"/>
                <a:gd name="connsiteX5" fmla="*/ 1406128 w 1461691"/>
                <a:gd name="connsiteY5" fmla="*/ 507192 h 1037374"/>
                <a:gd name="connsiteX6" fmla="*/ 1410890 w 1461691"/>
                <a:gd name="connsiteY6" fmla="*/ 1035828 h 1037374"/>
                <a:gd name="connsiteX7" fmla="*/ 725090 w 1461691"/>
                <a:gd name="connsiteY7" fmla="*/ 1035827 h 1037374"/>
                <a:gd name="connsiteX8" fmla="*/ 3571 w 1461691"/>
                <a:gd name="connsiteY8" fmla="*/ 1035826 h 1037374"/>
                <a:gd name="connsiteX0" fmla="*/ 3571 w 1461691"/>
                <a:gd name="connsiteY0" fmla="*/ 1035826 h 1037374"/>
                <a:gd name="connsiteX1" fmla="*/ 55960 w 1461691"/>
                <a:gd name="connsiteY1" fmla="*/ 590660 h 1037374"/>
                <a:gd name="connsiteX2" fmla="*/ 496490 w 1461691"/>
                <a:gd name="connsiteY2" fmla="*/ 145490 h 1037374"/>
                <a:gd name="connsiteX3" fmla="*/ 877490 w 1461691"/>
                <a:gd name="connsiteY3" fmla="*/ 145489 h 1037374"/>
                <a:gd name="connsiteX4" fmla="*/ 1334690 w 1461691"/>
                <a:gd name="connsiteY4" fmla="*/ 145491 h 1037374"/>
                <a:gd name="connsiteX5" fmla="*/ 1406128 w 1461691"/>
                <a:gd name="connsiteY5" fmla="*/ 507192 h 1037374"/>
                <a:gd name="connsiteX6" fmla="*/ 1410890 w 1461691"/>
                <a:gd name="connsiteY6" fmla="*/ 1035828 h 1037374"/>
                <a:gd name="connsiteX7" fmla="*/ 725090 w 1461691"/>
                <a:gd name="connsiteY7" fmla="*/ 1035827 h 1037374"/>
                <a:gd name="connsiteX8" fmla="*/ 3571 w 1461691"/>
                <a:gd name="connsiteY8" fmla="*/ 1035826 h 1037374"/>
                <a:gd name="connsiteX0" fmla="*/ 3571 w 1461691"/>
                <a:gd name="connsiteY0" fmla="*/ 1035826 h 1037374"/>
                <a:gd name="connsiteX1" fmla="*/ 55960 w 1461691"/>
                <a:gd name="connsiteY1" fmla="*/ 590660 h 1037374"/>
                <a:gd name="connsiteX2" fmla="*/ 496490 w 1461691"/>
                <a:gd name="connsiteY2" fmla="*/ 145490 h 1037374"/>
                <a:gd name="connsiteX3" fmla="*/ 877490 w 1461691"/>
                <a:gd name="connsiteY3" fmla="*/ 145489 h 1037374"/>
                <a:gd name="connsiteX4" fmla="*/ 1334690 w 1461691"/>
                <a:gd name="connsiteY4" fmla="*/ 145491 h 1037374"/>
                <a:gd name="connsiteX5" fmla="*/ 1406128 w 1461691"/>
                <a:gd name="connsiteY5" fmla="*/ 507192 h 1037374"/>
                <a:gd name="connsiteX6" fmla="*/ 1410890 w 1461691"/>
                <a:gd name="connsiteY6" fmla="*/ 1035828 h 1037374"/>
                <a:gd name="connsiteX7" fmla="*/ 725090 w 1461691"/>
                <a:gd name="connsiteY7" fmla="*/ 1035827 h 1037374"/>
                <a:gd name="connsiteX8" fmla="*/ 3571 w 1461691"/>
                <a:gd name="connsiteY8" fmla="*/ 1035826 h 1037374"/>
                <a:gd name="connsiteX0" fmla="*/ 3571 w 1461691"/>
                <a:gd name="connsiteY0" fmla="*/ 966268 h 967816"/>
                <a:gd name="connsiteX1" fmla="*/ 55960 w 1461691"/>
                <a:gd name="connsiteY1" fmla="*/ 521102 h 967816"/>
                <a:gd name="connsiteX2" fmla="*/ 496490 w 1461691"/>
                <a:gd name="connsiteY2" fmla="*/ 75932 h 967816"/>
                <a:gd name="connsiteX3" fmla="*/ 877490 w 1461691"/>
                <a:gd name="connsiteY3" fmla="*/ 75931 h 967816"/>
                <a:gd name="connsiteX4" fmla="*/ 1334690 w 1461691"/>
                <a:gd name="connsiteY4" fmla="*/ 75933 h 967816"/>
                <a:gd name="connsiteX5" fmla="*/ 1406128 w 1461691"/>
                <a:gd name="connsiteY5" fmla="*/ 437634 h 967816"/>
                <a:gd name="connsiteX6" fmla="*/ 1410890 w 1461691"/>
                <a:gd name="connsiteY6" fmla="*/ 966270 h 967816"/>
                <a:gd name="connsiteX7" fmla="*/ 725090 w 1461691"/>
                <a:gd name="connsiteY7" fmla="*/ 966269 h 967816"/>
                <a:gd name="connsiteX8" fmla="*/ 3571 w 1461691"/>
                <a:gd name="connsiteY8" fmla="*/ 966268 h 967816"/>
                <a:gd name="connsiteX0" fmla="*/ 3571 w 1461691"/>
                <a:gd name="connsiteY0" fmla="*/ 1104416 h 1105964"/>
                <a:gd name="connsiteX1" fmla="*/ 55960 w 1461691"/>
                <a:gd name="connsiteY1" fmla="*/ 659250 h 1105964"/>
                <a:gd name="connsiteX2" fmla="*/ 496490 w 1461691"/>
                <a:gd name="connsiteY2" fmla="*/ 214080 h 1105964"/>
                <a:gd name="connsiteX3" fmla="*/ 1106090 w 1461691"/>
                <a:gd name="connsiteY3" fmla="*/ 65690 h 1105964"/>
                <a:gd name="connsiteX4" fmla="*/ 1334690 w 1461691"/>
                <a:gd name="connsiteY4" fmla="*/ 214081 h 1105964"/>
                <a:gd name="connsiteX5" fmla="*/ 1406128 w 1461691"/>
                <a:gd name="connsiteY5" fmla="*/ 575782 h 1105964"/>
                <a:gd name="connsiteX6" fmla="*/ 1410890 w 1461691"/>
                <a:gd name="connsiteY6" fmla="*/ 1104418 h 1105964"/>
                <a:gd name="connsiteX7" fmla="*/ 725090 w 1461691"/>
                <a:gd name="connsiteY7" fmla="*/ 1104417 h 1105964"/>
                <a:gd name="connsiteX8" fmla="*/ 3571 w 1461691"/>
                <a:gd name="connsiteY8" fmla="*/ 1104416 h 1105964"/>
                <a:gd name="connsiteX0" fmla="*/ 3571 w 1461691"/>
                <a:gd name="connsiteY0" fmla="*/ 1104416 h 1105964"/>
                <a:gd name="connsiteX1" fmla="*/ 55960 w 1461691"/>
                <a:gd name="connsiteY1" fmla="*/ 659250 h 1105964"/>
                <a:gd name="connsiteX2" fmla="*/ 496490 w 1461691"/>
                <a:gd name="connsiteY2" fmla="*/ 214080 h 1105964"/>
                <a:gd name="connsiteX3" fmla="*/ 1106090 w 1461691"/>
                <a:gd name="connsiteY3" fmla="*/ 65690 h 1105964"/>
                <a:gd name="connsiteX4" fmla="*/ 1334690 w 1461691"/>
                <a:gd name="connsiteY4" fmla="*/ 214081 h 1105964"/>
                <a:gd name="connsiteX5" fmla="*/ 1406128 w 1461691"/>
                <a:gd name="connsiteY5" fmla="*/ 575782 h 1105964"/>
                <a:gd name="connsiteX6" fmla="*/ 1410890 w 1461691"/>
                <a:gd name="connsiteY6" fmla="*/ 1104418 h 1105964"/>
                <a:gd name="connsiteX7" fmla="*/ 725090 w 1461691"/>
                <a:gd name="connsiteY7" fmla="*/ 1104417 h 1105964"/>
                <a:gd name="connsiteX8" fmla="*/ 3571 w 1461691"/>
                <a:gd name="connsiteY8" fmla="*/ 1104416 h 1105964"/>
                <a:gd name="connsiteX0" fmla="*/ 3571 w 1461691"/>
                <a:gd name="connsiteY0" fmla="*/ 966268 h 967816"/>
                <a:gd name="connsiteX1" fmla="*/ 55960 w 1461691"/>
                <a:gd name="connsiteY1" fmla="*/ 521102 h 967816"/>
                <a:gd name="connsiteX2" fmla="*/ 496490 w 1461691"/>
                <a:gd name="connsiteY2" fmla="*/ 75932 h 967816"/>
                <a:gd name="connsiteX3" fmla="*/ 1106090 w 1461691"/>
                <a:gd name="connsiteY3" fmla="*/ 75932 h 967816"/>
                <a:gd name="connsiteX4" fmla="*/ 1334690 w 1461691"/>
                <a:gd name="connsiteY4" fmla="*/ 75933 h 967816"/>
                <a:gd name="connsiteX5" fmla="*/ 1406128 w 1461691"/>
                <a:gd name="connsiteY5" fmla="*/ 437634 h 967816"/>
                <a:gd name="connsiteX6" fmla="*/ 1410890 w 1461691"/>
                <a:gd name="connsiteY6" fmla="*/ 966270 h 967816"/>
                <a:gd name="connsiteX7" fmla="*/ 725090 w 1461691"/>
                <a:gd name="connsiteY7" fmla="*/ 966269 h 967816"/>
                <a:gd name="connsiteX8" fmla="*/ 3571 w 1461691"/>
                <a:gd name="connsiteY8" fmla="*/ 966268 h 967816"/>
                <a:gd name="connsiteX0" fmla="*/ 3571 w 1461691"/>
                <a:gd name="connsiteY0" fmla="*/ 1076592 h 1078140"/>
                <a:gd name="connsiteX1" fmla="*/ 55960 w 1461691"/>
                <a:gd name="connsiteY1" fmla="*/ 631426 h 1078140"/>
                <a:gd name="connsiteX2" fmla="*/ 496490 w 1461691"/>
                <a:gd name="connsiteY2" fmla="*/ 186256 h 1078140"/>
                <a:gd name="connsiteX3" fmla="*/ 1065609 w 1461691"/>
                <a:gd name="connsiteY3" fmla="*/ 65690 h 1078140"/>
                <a:gd name="connsiteX4" fmla="*/ 1334690 w 1461691"/>
                <a:gd name="connsiteY4" fmla="*/ 186257 h 1078140"/>
                <a:gd name="connsiteX5" fmla="*/ 1406128 w 1461691"/>
                <a:gd name="connsiteY5" fmla="*/ 547958 h 1078140"/>
                <a:gd name="connsiteX6" fmla="*/ 1410890 w 1461691"/>
                <a:gd name="connsiteY6" fmla="*/ 1076594 h 1078140"/>
                <a:gd name="connsiteX7" fmla="*/ 725090 w 1461691"/>
                <a:gd name="connsiteY7" fmla="*/ 1076593 h 1078140"/>
                <a:gd name="connsiteX8" fmla="*/ 3571 w 1461691"/>
                <a:gd name="connsiteY8" fmla="*/ 1076592 h 1078140"/>
                <a:gd name="connsiteX0" fmla="*/ 3571 w 1461691"/>
                <a:gd name="connsiteY0" fmla="*/ 1076592 h 1078140"/>
                <a:gd name="connsiteX1" fmla="*/ 55960 w 1461691"/>
                <a:gd name="connsiteY1" fmla="*/ 631426 h 1078140"/>
                <a:gd name="connsiteX2" fmla="*/ 496490 w 1461691"/>
                <a:gd name="connsiteY2" fmla="*/ 186256 h 1078140"/>
                <a:gd name="connsiteX3" fmla="*/ 1065609 w 1461691"/>
                <a:gd name="connsiteY3" fmla="*/ 65690 h 1078140"/>
                <a:gd name="connsiteX4" fmla="*/ 1334690 w 1461691"/>
                <a:gd name="connsiteY4" fmla="*/ 186257 h 1078140"/>
                <a:gd name="connsiteX5" fmla="*/ 1406128 w 1461691"/>
                <a:gd name="connsiteY5" fmla="*/ 547958 h 1078140"/>
                <a:gd name="connsiteX6" fmla="*/ 1410890 w 1461691"/>
                <a:gd name="connsiteY6" fmla="*/ 1076594 h 1078140"/>
                <a:gd name="connsiteX7" fmla="*/ 725090 w 1461691"/>
                <a:gd name="connsiteY7" fmla="*/ 1076593 h 1078140"/>
                <a:gd name="connsiteX8" fmla="*/ 3571 w 1461691"/>
                <a:gd name="connsiteY8" fmla="*/ 1076592 h 1078140"/>
                <a:gd name="connsiteX0" fmla="*/ 3571 w 1461691"/>
                <a:gd name="connsiteY0" fmla="*/ 1010901 h 1012449"/>
                <a:gd name="connsiteX1" fmla="*/ 55960 w 1461691"/>
                <a:gd name="connsiteY1" fmla="*/ 565735 h 1012449"/>
                <a:gd name="connsiteX2" fmla="*/ 496490 w 1461691"/>
                <a:gd name="connsiteY2" fmla="*/ 120565 h 1012449"/>
                <a:gd name="connsiteX3" fmla="*/ 1065609 w 1461691"/>
                <a:gd name="connsiteY3" fmla="*/ -1 h 1012449"/>
                <a:gd name="connsiteX4" fmla="*/ 1334690 w 1461691"/>
                <a:gd name="connsiteY4" fmla="*/ 120566 h 1012449"/>
                <a:gd name="connsiteX5" fmla="*/ 1406128 w 1461691"/>
                <a:gd name="connsiteY5" fmla="*/ 482267 h 1012449"/>
                <a:gd name="connsiteX6" fmla="*/ 1410890 w 1461691"/>
                <a:gd name="connsiteY6" fmla="*/ 1010903 h 1012449"/>
                <a:gd name="connsiteX7" fmla="*/ 725090 w 1461691"/>
                <a:gd name="connsiteY7" fmla="*/ 1010902 h 1012449"/>
                <a:gd name="connsiteX8" fmla="*/ 3571 w 1461691"/>
                <a:gd name="connsiteY8" fmla="*/ 1010901 h 1012449"/>
                <a:gd name="connsiteX0" fmla="*/ 3571 w 1461691"/>
                <a:gd name="connsiteY0" fmla="*/ 1010903 h 1012451"/>
                <a:gd name="connsiteX1" fmla="*/ 55960 w 1461691"/>
                <a:gd name="connsiteY1" fmla="*/ 565737 h 1012451"/>
                <a:gd name="connsiteX2" fmla="*/ 496490 w 1461691"/>
                <a:gd name="connsiteY2" fmla="*/ 120567 h 1012451"/>
                <a:gd name="connsiteX3" fmla="*/ 1065609 w 1461691"/>
                <a:gd name="connsiteY3" fmla="*/ 1 h 1012451"/>
                <a:gd name="connsiteX4" fmla="*/ 1334690 w 1461691"/>
                <a:gd name="connsiteY4" fmla="*/ 120567 h 1012451"/>
                <a:gd name="connsiteX5" fmla="*/ 1406128 w 1461691"/>
                <a:gd name="connsiteY5" fmla="*/ 482269 h 1012451"/>
                <a:gd name="connsiteX6" fmla="*/ 1410890 w 1461691"/>
                <a:gd name="connsiteY6" fmla="*/ 1010905 h 1012451"/>
                <a:gd name="connsiteX7" fmla="*/ 725090 w 1461691"/>
                <a:gd name="connsiteY7" fmla="*/ 1010904 h 1012451"/>
                <a:gd name="connsiteX8" fmla="*/ 3571 w 1461691"/>
                <a:gd name="connsiteY8" fmla="*/ 1010903 h 1012451"/>
                <a:gd name="connsiteX0" fmla="*/ 3571 w 1461691"/>
                <a:gd name="connsiteY0" fmla="*/ 1010901 h 1012449"/>
                <a:gd name="connsiteX1" fmla="*/ 55960 w 1461691"/>
                <a:gd name="connsiteY1" fmla="*/ 565735 h 1012449"/>
                <a:gd name="connsiteX2" fmla="*/ 496490 w 1461691"/>
                <a:gd name="connsiteY2" fmla="*/ 120565 h 1012449"/>
                <a:gd name="connsiteX3" fmla="*/ 1065609 w 1461691"/>
                <a:gd name="connsiteY3" fmla="*/ -1 h 1012449"/>
                <a:gd name="connsiteX4" fmla="*/ 1334690 w 1461691"/>
                <a:gd name="connsiteY4" fmla="*/ 120565 h 1012449"/>
                <a:gd name="connsiteX5" fmla="*/ 1406128 w 1461691"/>
                <a:gd name="connsiteY5" fmla="*/ 482267 h 1012449"/>
                <a:gd name="connsiteX6" fmla="*/ 1410890 w 1461691"/>
                <a:gd name="connsiteY6" fmla="*/ 1010903 h 1012449"/>
                <a:gd name="connsiteX7" fmla="*/ 725090 w 1461691"/>
                <a:gd name="connsiteY7" fmla="*/ 1010902 h 1012449"/>
                <a:gd name="connsiteX8" fmla="*/ 3571 w 1461691"/>
                <a:gd name="connsiteY8" fmla="*/ 1010901 h 1012449"/>
                <a:gd name="connsiteX0" fmla="*/ 3571 w 1461691"/>
                <a:gd name="connsiteY0" fmla="*/ 1010903 h 1012451"/>
                <a:gd name="connsiteX1" fmla="*/ 55960 w 1461691"/>
                <a:gd name="connsiteY1" fmla="*/ 565737 h 1012451"/>
                <a:gd name="connsiteX2" fmla="*/ 496490 w 1461691"/>
                <a:gd name="connsiteY2" fmla="*/ 120567 h 1012451"/>
                <a:gd name="connsiteX3" fmla="*/ 1065609 w 1461691"/>
                <a:gd name="connsiteY3" fmla="*/ 1 h 1012451"/>
                <a:gd name="connsiteX4" fmla="*/ 1334690 w 1461691"/>
                <a:gd name="connsiteY4" fmla="*/ 120567 h 1012451"/>
                <a:gd name="connsiteX5" fmla="*/ 1406128 w 1461691"/>
                <a:gd name="connsiteY5" fmla="*/ 482269 h 1012451"/>
                <a:gd name="connsiteX6" fmla="*/ 1410890 w 1461691"/>
                <a:gd name="connsiteY6" fmla="*/ 1010905 h 1012451"/>
                <a:gd name="connsiteX7" fmla="*/ 725090 w 1461691"/>
                <a:gd name="connsiteY7" fmla="*/ 1010904 h 1012451"/>
                <a:gd name="connsiteX8" fmla="*/ 3571 w 1461691"/>
                <a:gd name="connsiteY8" fmla="*/ 1010903 h 1012451"/>
                <a:gd name="connsiteX0" fmla="*/ 3571 w 1461691"/>
                <a:gd name="connsiteY0" fmla="*/ 1010901 h 1012449"/>
                <a:gd name="connsiteX1" fmla="*/ 55960 w 1461691"/>
                <a:gd name="connsiteY1" fmla="*/ 565735 h 1012449"/>
                <a:gd name="connsiteX2" fmla="*/ 496490 w 1461691"/>
                <a:gd name="connsiteY2" fmla="*/ 120565 h 1012449"/>
                <a:gd name="connsiteX3" fmla="*/ 1065609 w 1461691"/>
                <a:gd name="connsiteY3" fmla="*/ -1 h 1012449"/>
                <a:gd name="connsiteX4" fmla="*/ 1334690 w 1461691"/>
                <a:gd name="connsiteY4" fmla="*/ 120565 h 1012449"/>
                <a:gd name="connsiteX5" fmla="*/ 1406128 w 1461691"/>
                <a:gd name="connsiteY5" fmla="*/ 482267 h 1012449"/>
                <a:gd name="connsiteX6" fmla="*/ 1410890 w 1461691"/>
                <a:gd name="connsiteY6" fmla="*/ 1010903 h 1012449"/>
                <a:gd name="connsiteX7" fmla="*/ 725090 w 1461691"/>
                <a:gd name="connsiteY7" fmla="*/ 1010902 h 1012449"/>
                <a:gd name="connsiteX8" fmla="*/ 3571 w 1461691"/>
                <a:gd name="connsiteY8" fmla="*/ 1010901 h 1012449"/>
                <a:gd name="connsiteX0" fmla="*/ 3571 w 1466453"/>
                <a:gd name="connsiteY0" fmla="*/ 1010903 h 1012451"/>
                <a:gd name="connsiteX1" fmla="*/ 55960 w 1466453"/>
                <a:gd name="connsiteY1" fmla="*/ 565737 h 1012451"/>
                <a:gd name="connsiteX2" fmla="*/ 496490 w 1466453"/>
                <a:gd name="connsiteY2" fmla="*/ 120567 h 1012451"/>
                <a:gd name="connsiteX3" fmla="*/ 1065609 w 1466453"/>
                <a:gd name="connsiteY3" fmla="*/ 1 h 1012451"/>
                <a:gd name="connsiteX4" fmla="*/ 1334690 w 1466453"/>
                <a:gd name="connsiteY4" fmla="*/ 120567 h 1012451"/>
                <a:gd name="connsiteX5" fmla="*/ 1410890 w 1466453"/>
                <a:gd name="connsiteY5" fmla="*/ 565735 h 1012451"/>
                <a:gd name="connsiteX6" fmla="*/ 1410890 w 1466453"/>
                <a:gd name="connsiteY6" fmla="*/ 1010905 h 1012451"/>
                <a:gd name="connsiteX7" fmla="*/ 725090 w 1466453"/>
                <a:gd name="connsiteY7" fmla="*/ 1010904 h 1012451"/>
                <a:gd name="connsiteX8" fmla="*/ 3571 w 1466453"/>
                <a:gd name="connsiteY8" fmla="*/ 1010903 h 1012451"/>
                <a:gd name="connsiteX0" fmla="*/ 3571 w 1447403"/>
                <a:gd name="connsiteY0" fmla="*/ 1010901 h 1012449"/>
                <a:gd name="connsiteX1" fmla="*/ 55960 w 1447403"/>
                <a:gd name="connsiteY1" fmla="*/ 565735 h 1012449"/>
                <a:gd name="connsiteX2" fmla="*/ 496490 w 1447403"/>
                <a:gd name="connsiteY2" fmla="*/ 120565 h 1012449"/>
                <a:gd name="connsiteX3" fmla="*/ 1065609 w 1447403"/>
                <a:gd name="connsiteY3" fmla="*/ -1 h 1012449"/>
                <a:gd name="connsiteX4" fmla="*/ 1334690 w 1447403"/>
                <a:gd name="connsiteY4" fmla="*/ 120565 h 1012449"/>
                <a:gd name="connsiteX5" fmla="*/ 1410890 w 1447403"/>
                <a:gd name="connsiteY5" fmla="*/ 565733 h 1012449"/>
                <a:gd name="connsiteX6" fmla="*/ 1410890 w 1447403"/>
                <a:gd name="connsiteY6" fmla="*/ 1010903 h 1012449"/>
                <a:gd name="connsiteX7" fmla="*/ 725090 w 1447403"/>
                <a:gd name="connsiteY7" fmla="*/ 1010902 h 1012449"/>
                <a:gd name="connsiteX8" fmla="*/ 3571 w 1447403"/>
                <a:gd name="connsiteY8" fmla="*/ 1010901 h 1012449"/>
                <a:gd name="connsiteX0" fmla="*/ 3571 w 1447403"/>
                <a:gd name="connsiteY0" fmla="*/ 1010903 h 1012451"/>
                <a:gd name="connsiteX1" fmla="*/ 55960 w 1447403"/>
                <a:gd name="connsiteY1" fmla="*/ 565737 h 1012451"/>
                <a:gd name="connsiteX2" fmla="*/ 496490 w 1447403"/>
                <a:gd name="connsiteY2" fmla="*/ 120567 h 1012451"/>
                <a:gd name="connsiteX3" fmla="*/ 1065609 w 1447403"/>
                <a:gd name="connsiteY3" fmla="*/ 1 h 1012451"/>
                <a:gd name="connsiteX4" fmla="*/ 1334690 w 1447403"/>
                <a:gd name="connsiteY4" fmla="*/ 120567 h 1012451"/>
                <a:gd name="connsiteX5" fmla="*/ 1410890 w 1447403"/>
                <a:gd name="connsiteY5" fmla="*/ 565735 h 1012451"/>
                <a:gd name="connsiteX6" fmla="*/ 1410890 w 1447403"/>
                <a:gd name="connsiteY6" fmla="*/ 1010905 h 1012451"/>
                <a:gd name="connsiteX7" fmla="*/ 725090 w 1447403"/>
                <a:gd name="connsiteY7" fmla="*/ 1010904 h 1012451"/>
                <a:gd name="connsiteX8" fmla="*/ 3571 w 1447403"/>
                <a:gd name="connsiteY8" fmla="*/ 1010903 h 1012451"/>
                <a:gd name="connsiteX0" fmla="*/ 3571 w 1447403"/>
                <a:gd name="connsiteY0" fmla="*/ 1010901 h 1012449"/>
                <a:gd name="connsiteX1" fmla="*/ 55960 w 1447403"/>
                <a:gd name="connsiteY1" fmla="*/ 565735 h 1012449"/>
                <a:gd name="connsiteX2" fmla="*/ 496490 w 1447403"/>
                <a:gd name="connsiteY2" fmla="*/ 120565 h 1012449"/>
                <a:gd name="connsiteX3" fmla="*/ 1065609 w 1447403"/>
                <a:gd name="connsiteY3" fmla="*/ -1 h 1012449"/>
                <a:gd name="connsiteX4" fmla="*/ 1334690 w 1447403"/>
                <a:gd name="connsiteY4" fmla="*/ 120565 h 1012449"/>
                <a:gd name="connsiteX5" fmla="*/ 1410890 w 1447403"/>
                <a:gd name="connsiteY5" fmla="*/ 565733 h 1012449"/>
                <a:gd name="connsiteX6" fmla="*/ 1410890 w 1447403"/>
                <a:gd name="connsiteY6" fmla="*/ 1010903 h 1012449"/>
                <a:gd name="connsiteX7" fmla="*/ 725090 w 1447403"/>
                <a:gd name="connsiteY7" fmla="*/ 1010902 h 1012449"/>
                <a:gd name="connsiteX8" fmla="*/ 3571 w 1447403"/>
                <a:gd name="connsiteY8" fmla="*/ 1010901 h 101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03" h="1012449">
                  <a:moveTo>
                    <a:pt x="3571" y="1010901"/>
                  </a:moveTo>
                  <a:cubicBezTo>
                    <a:pt x="0" y="776724"/>
                    <a:pt x="14685" y="630656"/>
                    <a:pt x="55960" y="565735"/>
                  </a:cubicBezTo>
                  <a:cubicBezTo>
                    <a:pt x="135336" y="459081"/>
                    <a:pt x="328546" y="192999"/>
                    <a:pt x="496490" y="120565"/>
                  </a:cubicBezTo>
                  <a:cubicBezTo>
                    <a:pt x="681287" y="44633"/>
                    <a:pt x="876054" y="16815"/>
                    <a:pt x="1065609" y="-1"/>
                  </a:cubicBezTo>
                  <a:cubicBezTo>
                    <a:pt x="1276349" y="27052"/>
                    <a:pt x="1318022" y="37097"/>
                    <a:pt x="1334690" y="120565"/>
                  </a:cubicBezTo>
                  <a:cubicBezTo>
                    <a:pt x="1356917" y="252727"/>
                    <a:pt x="1388664" y="367881"/>
                    <a:pt x="1410890" y="565733"/>
                  </a:cubicBezTo>
                  <a:cubicBezTo>
                    <a:pt x="1421210" y="666205"/>
                    <a:pt x="1447403" y="869471"/>
                    <a:pt x="1410890" y="1010903"/>
                  </a:cubicBezTo>
                  <a:lnTo>
                    <a:pt x="725090" y="1010902"/>
                  </a:lnTo>
                  <a:cubicBezTo>
                    <a:pt x="395684" y="1012449"/>
                    <a:pt x="296624" y="1003175"/>
                    <a:pt x="3571" y="1010901"/>
                  </a:cubicBezTo>
                  <a:close/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291883" y="6339883"/>
              <a:ext cx="289517" cy="28951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91000" y="6339883"/>
              <a:ext cx="289517" cy="28951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yiren</dc:creator>
  <cp:lastModifiedBy>yiren</cp:lastModifiedBy>
  <cp:revision>1</cp:revision>
  <dcterms:created xsi:type="dcterms:W3CDTF">2012-10-16T17:08:59Z</dcterms:created>
  <dcterms:modified xsi:type="dcterms:W3CDTF">2012-10-17T03:50:51Z</dcterms:modified>
</cp:coreProperties>
</file>