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15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>
        <p:scale>
          <a:sx n="100" d="100"/>
          <a:sy n="100" d="100"/>
        </p:scale>
        <p:origin x="876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4502-B394-44AC-8D71-CE25CD7D5C38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E890-F50C-48FD-BDC0-9ADADAB50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03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4502-B394-44AC-8D71-CE25CD7D5C38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E890-F50C-48FD-BDC0-9ADADAB50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66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4502-B394-44AC-8D71-CE25CD7D5C38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E890-F50C-48FD-BDC0-9ADADAB50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06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4502-B394-44AC-8D71-CE25CD7D5C38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E890-F50C-48FD-BDC0-9ADADAB50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4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4502-B394-44AC-8D71-CE25CD7D5C38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E890-F50C-48FD-BDC0-9ADADAB50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35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4502-B394-44AC-8D71-CE25CD7D5C38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E890-F50C-48FD-BDC0-9ADADAB50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09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4502-B394-44AC-8D71-CE25CD7D5C38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E890-F50C-48FD-BDC0-9ADADAB50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3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4502-B394-44AC-8D71-CE25CD7D5C38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E890-F50C-48FD-BDC0-9ADADAB50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31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4502-B394-44AC-8D71-CE25CD7D5C38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E890-F50C-48FD-BDC0-9ADADAB50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90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4502-B394-44AC-8D71-CE25CD7D5C38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E890-F50C-48FD-BDC0-9ADADAB50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03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4502-B394-44AC-8D71-CE25CD7D5C38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E890-F50C-48FD-BDC0-9ADADAB50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92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84502-B394-44AC-8D71-CE25CD7D5C38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2E890-F50C-48FD-BDC0-9ADADAB50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5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54"/>
          <a:stretch/>
        </p:blipFill>
        <p:spPr>
          <a:xfrm>
            <a:off x="10234752" y="3326435"/>
            <a:ext cx="3684450" cy="2904762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49"/>
          <a:stretch/>
        </p:blipFill>
        <p:spPr>
          <a:xfrm>
            <a:off x="6625722" y="3319032"/>
            <a:ext cx="3664907" cy="2904762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480" y="3551465"/>
            <a:ext cx="3657600" cy="274320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52" y="3545070"/>
            <a:ext cx="3657600" cy="274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48" y="717315"/>
            <a:ext cx="5685714" cy="29047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8169" y="57885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(a)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00" t="34152" r="18701" b="37544"/>
          <a:stretch/>
        </p:blipFill>
        <p:spPr>
          <a:xfrm>
            <a:off x="5544141" y="903218"/>
            <a:ext cx="8246091" cy="22296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86266" y="59155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(b)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4753600" y="2815811"/>
            <a:ext cx="224590" cy="2245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76159" y="1148875"/>
            <a:ext cx="425117" cy="2245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288718" y="990600"/>
            <a:ext cx="95582" cy="1519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985754" y="2954263"/>
            <a:ext cx="214896" cy="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360153" y="927874"/>
            <a:ext cx="224590" cy="2245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3310285" y="2591221"/>
            <a:ext cx="425117" cy="2245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51569" y="3747840"/>
            <a:ext cx="224590" cy="2245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25395" y="3743003"/>
            <a:ext cx="425117" cy="2245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8169" y="3341102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(c)</a:t>
            </a:r>
            <a:endParaRPr lang="en-US" b="1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752811" y="5167313"/>
            <a:ext cx="0" cy="23812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538755" y="5276849"/>
            <a:ext cx="0" cy="23812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972931" y="5167313"/>
            <a:ext cx="0" cy="23812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213197" y="5172074"/>
            <a:ext cx="0" cy="23812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461097" y="5180805"/>
            <a:ext cx="0" cy="23812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716684" y="5186361"/>
            <a:ext cx="0" cy="23812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978382" y="5196680"/>
            <a:ext cx="0" cy="23812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236602" y="5203030"/>
            <a:ext cx="0" cy="23812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498539" y="5214936"/>
            <a:ext cx="0" cy="23812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762618" y="5226841"/>
            <a:ext cx="0" cy="23812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023218" y="5235572"/>
            <a:ext cx="0" cy="23812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278805" y="5250653"/>
            <a:ext cx="0" cy="23812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Isosceles Triangle 45"/>
          <p:cNvSpPr/>
          <p:nvPr/>
        </p:nvSpPr>
        <p:spPr>
          <a:xfrm rot="5400000">
            <a:off x="602168" y="4400538"/>
            <a:ext cx="143637" cy="123825"/>
          </a:xfrm>
          <a:prstGeom prst="triangl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 rot="5400000">
            <a:off x="604792" y="4631407"/>
            <a:ext cx="143637" cy="123825"/>
          </a:xfrm>
          <a:prstGeom prst="triangl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/>
          <p:cNvSpPr/>
          <p:nvPr/>
        </p:nvSpPr>
        <p:spPr>
          <a:xfrm rot="5400000">
            <a:off x="609554" y="4876562"/>
            <a:ext cx="143637" cy="123825"/>
          </a:xfrm>
          <a:prstGeom prst="triangl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 rot="5400000">
            <a:off x="609554" y="5101841"/>
            <a:ext cx="143637" cy="123825"/>
          </a:xfrm>
          <a:prstGeom prst="triangl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562515" y="4388251"/>
            <a:ext cx="47178" cy="47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62515" y="4422457"/>
            <a:ext cx="47178" cy="47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562515" y="4457112"/>
            <a:ext cx="47178" cy="47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562513" y="4493029"/>
            <a:ext cx="47178" cy="47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562513" y="4527235"/>
            <a:ext cx="47178" cy="47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564896" y="4619235"/>
            <a:ext cx="47178" cy="47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564896" y="4653441"/>
            <a:ext cx="47178" cy="47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564896" y="4688096"/>
            <a:ext cx="47178" cy="47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564894" y="4724013"/>
            <a:ext cx="47178" cy="47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564894" y="4758219"/>
            <a:ext cx="47178" cy="47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572037" y="4864506"/>
            <a:ext cx="47178" cy="47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572037" y="4898712"/>
            <a:ext cx="47178" cy="47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572037" y="4933367"/>
            <a:ext cx="47178" cy="47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572035" y="4969284"/>
            <a:ext cx="47178" cy="47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572035" y="5003490"/>
            <a:ext cx="47178" cy="47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569653" y="5090725"/>
            <a:ext cx="47178" cy="47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569653" y="5124931"/>
            <a:ext cx="47178" cy="47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569653" y="5159586"/>
            <a:ext cx="47178" cy="47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569651" y="5195503"/>
            <a:ext cx="47178" cy="47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569651" y="5229709"/>
            <a:ext cx="47178" cy="47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637807" y="334110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(d)</a:t>
            </a:r>
            <a:endParaRPr lang="en-US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775369" y="5572125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#1</a:t>
            </a:r>
            <a:endParaRPr lang="en-US" dirty="0"/>
          </a:p>
        </p:txBody>
      </p:sp>
      <p:cxnSp>
        <p:nvCxnSpPr>
          <p:cNvPr id="80" name="Straight Arrow Connector 79"/>
          <p:cNvCxnSpPr/>
          <p:nvPr/>
        </p:nvCxnSpPr>
        <p:spPr>
          <a:xfrm flipH="1" flipV="1">
            <a:off x="760919" y="5180805"/>
            <a:ext cx="164221" cy="4860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420019" y="5572125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#80</a:t>
            </a:r>
            <a:endParaRPr lang="en-US" dirty="0"/>
          </a:p>
        </p:txBody>
      </p:sp>
      <p:cxnSp>
        <p:nvCxnSpPr>
          <p:cNvPr id="83" name="Straight Arrow Connector 82"/>
          <p:cNvCxnSpPr/>
          <p:nvPr/>
        </p:nvCxnSpPr>
        <p:spPr>
          <a:xfrm flipV="1">
            <a:off x="3357129" y="5269553"/>
            <a:ext cx="190936" cy="383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9919369" y="3582740"/>
            <a:ext cx="224590" cy="2245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3337695" y="3577903"/>
            <a:ext cx="425117" cy="2245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1212682" y="3505532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Exp.</a:t>
            </a:r>
            <a:endParaRPr lang="en-US" dirty="0"/>
          </a:p>
        </p:txBody>
      </p:sp>
      <p:cxnSp>
        <p:nvCxnSpPr>
          <p:cNvPr id="89" name="Straight Connector 88"/>
          <p:cNvCxnSpPr/>
          <p:nvPr/>
        </p:nvCxnSpPr>
        <p:spPr>
          <a:xfrm>
            <a:off x="11031109" y="3705438"/>
            <a:ext cx="25777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1936582" y="3505532"/>
            <a:ext cx="1236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Theoretical</a:t>
            </a:r>
            <a:endParaRPr lang="en-US" dirty="0"/>
          </a:p>
        </p:txBody>
      </p:sp>
      <p:cxnSp>
        <p:nvCxnSpPr>
          <p:cNvPr id="91" name="Straight Connector 90"/>
          <p:cNvCxnSpPr/>
          <p:nvPr/>
        </p:nvCxnSpPr>
        <p:spPr>
          <a:xfrm>
            <a:off x="11770249" y="3705438"/>
            <a:ext cx="257773" cy="0"/>
          </a:xfrm>
          <a:prstGeom prst="line">
            <a:avLst/>
          </a:prstGeom>
          <a:ln w="28575">
            <a:solidFill>
              <a:srgbClr val="1415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852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4" y="3521203"/>
            <a:ext cx="3657600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519" y="3505532"/>
            <a:ext cx="3657600" cy="2743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9" t="37292" r="18923" b="41060"/>
          <a:stretch/>
        </p:blipFill>
        <p:spPr>
          <a:xfrm>
            <a:off x="5460497" y="953905"/>
            <a:ext cx="7306376" cy="15225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0" t="4525" r="8234" b="-772"/>
          <a:stretch/>
        </p:blipFill>
        <p:spPr>
          <a:xfrm>
            <a:off x="368216" y="861944"/>
            <a:ext cx="5061795" cy="28718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8169" y="57885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(a)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386266" y="59155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(b)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4664700" y="2599911"/>
            <a:ext cx="224590" cy="2245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98359" y="1186975"/>
            <a:ext cx="425117" cy="2245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110918" y="1028700"/>
            <a:ext cx="95582" cy="1519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896854" y="2738363"/>
            <a:ext cx="214896" cy="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229853" y="927874"/>
            <a:ext cx="224590" cy="2245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653705" y="1905421"/>
            <a:ext cx="425117" cy="2245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97569" y="3747840"/>
            <a:ext cx="224590" cy="2245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16660" y="3743003"/>
            <a:ext cx="425117" cy="2245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8169" y="3341102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(c)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637807" y="334110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(d)</a:t>
            </a:r>
            <a:endParaRPr lang="en-US" b="1" dirty="0"/>
          </a:p>
        </p:txBody>
      </p:sp>
      <p:sp>
        <p:nvSpPr>
          <p:cNvPr id="22" name="Rectangle 21"/>
          <p:cNvSpPr/>
          <p:nvPr/>
        </p:nvSpPr>
        <p:spPr>
          <a:xfrm>
            <a:off x="9919369" y="3582740"/>
            <a:ext cx="224590" cy="2245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3337695" y="3577903"/>
            <a:ext cx="425117" cy="2245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212682" y="3505532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Exp.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1031109" y="3705438"/>
            <a:ext cx="25777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936582" y="3505532"/>
            <a:ext cx="1236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Theoretical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11770249" y="3705438"/>
            <a:ext cx="257773" cy="0"/>
          </a:xfrm>
          <a:prstGeom prst="line">
            <a:avLst/>
          </a:prstGeom>
          <a:ln w="28575">
            <a:solidFill>
              <a:srgbClr val="1415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/>
          <p:cNvSpPr/>
          <p:nvPr/>
        </p:nvSpPr>
        <p:spPr>
          <a:xfrm rot="5400000">
            <a:off x="354518" y="4438638"/>
            <a:ext cx="143637" cy="123825"/>
          </a:xfrm>
          <a:prstGeom prst="triangl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 rot="5400000">
            <a:off x="357142" y="4669507"/>
            <a:ext cx="143637" cy="123825"/>
          </a:xfrm>
          <a:prstGeom prst="triangl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 rot="5400000">
            <a:off x="361904" y="4914662"/>
            <a:ext cx="143637" cy="123825"/>
          </a:xfrm>
          <a:prstGeom prst="triangl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 rot="5400000">
            <a:off x="361904" y="5139941"/>
            <a:ext cx="143637" cy="123825"/>
          </a:xfrm>
          <a:prstGeom prst="triangl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314865" y="4426351"/>
            <a:ext cx="47178" cy="47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314865" y="4460557"/>
            <a:ext cx="47178" cy="47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314865" y="4495212"/>
            <a:ext cx="47178" cy="47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314863" y="4531129"/>
            <a:ext cx="47178" cy="47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314863" y="4565335"/>
            <a:ext cx="47178" cy="47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317246" y="4657335"/>
            <a:ext cx="47178" cy="47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317246" y="4691541"/>
            <a:ext cx="47178" cy="47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17246" y="4726196"/>
            <a:ext cx="47178" cy="47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317244" y="4762113"/>
            <a:ext cx="47178" cy="47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317244" y="4796319"/>
            <a:ext cx="47178" cy="47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324387" y="4902606"/>
            <a:ext cx="47178" cy="47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24387" y="4936812"/>
            <a:ext cx="47178" cy="47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324387" y="4971467"/>
            <a:ext cx="47178" cy="47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324385" y="5007384"/>
            <a:ext cx="47178" cy="47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324385" y="5041590"/>
            <a:ext cx="47178" cy="47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322003" y="5128825"/>
            <a:ext cx="47178" cy="47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322003" y="5163031"/>
            <a:ext cx="47178" cy="47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22003" y="5197686"/>
            <a:ext cx="47178" cy="47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322001" y="5233603"/>
            <a:ext cx="47178" cy="47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322001" y="5267809"/>
            <a:ext cx="47178" cy="47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 flipH="1">
            <a:off x="3336249" y="4429079"/>
            <a:ext cx="197109" cy="888636"/>
            <a:chOff x="3191872" y="4877206"/>
            <a:chExt cx="180772" cy="888636"/>
          </a:xfrm>
        </p:grpSpPr>
        <p:sp>
          <p:nvSpPr>
            <p:cNvPr id="54" name="Isosceles Triangle 53"/>
            <p:cNvSpPr/>
            <p:nvPr/>
          </p:nvSpPr>
          <p:spPr>
            <a:xfrm rot="5400000">
              <a:off x="3231527" y="4889493"/>
              <a:ext cx="143637" cy="12382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Isosceles Triangle 54"/>
            <p:cNvSpPr/>
            <p:nvPr/>
          </p:nvSpPr>
          <p:spPr>
            <a:xfrm rot="5400000">
              <a:off x="3234151" y="5120362"/>
              <a:ext cx="143637" cy="12382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Isosceles Triangle 55"/>
            <p:cNvSpPr/>
            <p:nvPr/>
          </p:nvSpPr>
          <p:spPr>
            <a:xfrm rot="5400000">
              <a:off x="3238913" y="5365517"/>
              <a:ext cx="143637" cy="12382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Isosceles Triangle 56"/>
            <p:cNvSpPr/>
            <p:nvPr/>
          </p:nvSpPr>
          <p:spPr>
            <a:xfrm rot="5400000">
              <a:off x="3238913" y="5590796"/>
              <a:ext cx="143637" cy="12382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/>
            <p:cNvCxnSpPr/>
            <p:nvPr/>
          </p:nvCxnSpPr>
          <p:spPr>
            <a:xfrm flipH="1">
              <a:off x="3191874" y="4877206"/>
              <a:ext cx="47178" cy="47178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3191874" y="4911412"/>
              <a:ext cx="47178" cy="47178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3191874" y="4946067"/>
              <a:ext cx="47178" cy="47178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3191872" y="4981984"/>
              <a:ext cx="47178" cy="47178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3191872" y="5016190"/>
              <a:ext cx="47178" cy="47178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3194255" y="5108190"/>
              <a:ext cx="47178" cy="47178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3194255" y="5142396"/>
              <a:ext cx="47178" cy="47178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3194255" y="5177051"/>
              <a:ext cx="47178" cy="47178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3194253" y="5212968"/>
              <a:ext cx="47178" cy="47178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3194253" y="5247174"/>
              <a:ext cx="47178" cy="47178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3201396" y="5353461"/>
              <a:ext cx="47178" cy="47178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3201396" y="5387667"/>
              <a:ext cx="47178" cy="47178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3201396" y="5422322"/>
              <a:ext cx="47178" cy="47178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3201394" y="5458239"/>
              <a:ext cx="47178" cy="47178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3201394" y="5492445"/>
              <a:ext cx="47178" cy="47178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3199012" y="5579680"/>
              <a:ext cx="47178" cy="47178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3199012" y="5613886"/>
              <a:ext cx="47178" cy="47178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3199012" y="5648541"/>
              <a:ext cx="47178" cy="47178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3199010" y="5684458"/>
              <a:ext cx="47178" cy="47178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3199010" y="5718664"/>
              <a:ext cx="47178" cy="47178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Up Arrow 82"/>
          <p:cNvSpPr/>
          <p:nvPr/>
        </p:nvSpPr>
        <p:spPr>
          <a:xfrm>
            <a:off x="5213003" y="4749785"/>
            <a:ext cx="79718" cy="342968"/>
          </a:xfrm>
          <a:prstGeom prst="upArrow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Up Arrow 83"/>
          <p:cNvSpPr/>
          <p:nvPr/>
        </p:nvSpPr>
        <p:spPr>
          <a:xfrm rot="5400000">
            <a:off x="2022578" y="5009086"/>
            <a:ext cx="79718" cy="342968"/>
          </a:xfrm>
          <a:prstGeom prst="upArrow">
            <a:avLst/>
          </a:prstGeom>
          <a:solidFill>
            <a:srgbClr val="FFFF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Up Arrow 84"/>
          <p:cNvSpPr/>
          <p:nvPr/>
        </p:nvSpPr>
        <p:spPr>
          <a:xfrm rot="3600000">
            <a:off x="2019263" y="4928080"/>
            <a:ext cx="79718" cy="342968"/>
          </a:xfrm>
          <a:prstGeom prst="upArrow">
            <a:avLst/>
          </a:prstGeom>
          <a:solidFill>
            <a:srgbClr val="FFFF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Up Arrow 85"/>
          <p:cNvSpPr/>
          <p:nvPr/>
        </p:nvSpPr>
        <p:spPr>
          <a:xfrm rot="1800000">
            <a:off x="1954810" y="4876909"/>
            <a:ext cx="79718" cy="342968"/>
          </a:xfrm>
          <a:prstGeom prst="upArrow">
            <a:avLst/>
          </a:prstGeom>
          <a:solidFill>
            <a:srgbClr val="FFFF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/>
          <p:cNvGrpSpPr/>
          <p:nvPr/>
        </p:nvGrpSpPr>
        <p:grpSpPr>
          <a:xfrm flipH="1">
            <a:off x="1604516" y="4876965"/>
            <a:ext cx="323084" cy="343520"/>
            <a:chOff x="2040038" y="5029309"/>
            <a:chExt cx="346283" cy="343520"/>
          </a:xfrm>
        </p:grpSpPr>
        <p:sp>
          <p:nvSpPr>
            <p:cNvPr id="87" name="Up Arrow 86"/>
            <p:cNvSpPr/>
            <p:nvPr/>
          </p:nvSpPr>
          <p:spPr>
            <a:xfrm rot="5400000">
              <a:off x="2174978" y="5161486"/>
              <a:ext cx="79718" cy="342968"/>
            </a:xfrm>
            <a:prstGeom prst="upArrow">
              <a:avLst/>
            </a:prstGeom>
            <a:solidFill>
              <a:srgbClr val="FFFF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Up Arrow 87"/>
            <p:cNvSpPr/>
            <p:nvPr/>
          </p:nvSpPr>
          <p:spPr>
            <a:xfrm rot="3600000">
              <a:off x="2171663" y="5080480"/>
              <a:ext cx="79718" cy="342968"/>
            </a:xfrm>
            <a:prstGeom prst="upArrow">
              <a:avLst/>
            </a:prstGeom>
            <a:solidFill>
              <a:srgbClr val="FFFF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Up Arrow 88"/>
            <p:cNvSpPr/>
            <p:nvPr/>
          </p:nvSpPr>
          <p:spPr>
            <a:xfrm rot="1800000">
              <a:off x="2107210" y="5029309"/>
              <a:ext cx="79718" cy="342968"/>
            </a:xfrm>
            <a:prstGeom prst="upArrow">
              <a:avLst/>
            </a:prstGeom>
            <a:solidFill>
              <a:srgbClr val="FFFF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Up Arrow 80"/>
          <p:cNvSpPr/>
          <p:nvPr/>
        </p:nvSpPr>
        <p:spPr>
          <a:xfrm>
            <a:off x="1870178" y="4853511"/>
            <a:ext cx="79718" cy="342968"/>
          </a:xfrm>
          <a:prstGeom prst="upArrow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1844748" y="5618619"/>
            <a:ext cx="1937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Input for this simulation</a:t>
            </a:r>
            <a:endParaRPr lang="en-US" sz="1400" dirty="0"/>
          </a:p>
        </p:txBody>
      </p:sp>
      <p:cxnSp>
        <p:nvCxnSpPr>
          <p:cNvPr id="92" name="Straight Arrow Connector 91"/>
          <p:cNvCxnSpPr/>
          <p:nvPr/>
        </p:nvCxnSpPr>
        <p:spPr>
          <a:xfrm flipH="1" flipV="1">
            <a:off x="1915537" y="5180805"/>
            <a:ext cx="164221" cy="4860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1635042" y="5163033"/>
            <a:ext cx="107167" cy="190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69803" y="5268865"/>
            <a:ext cx="13511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Force dist. </a:t>
            </a:r>
            <a:r>
              <a:rPr lang="en-US" sz="1400" dirty="0" smtClean="0"/>
              <a:t>for compliance calculation</a:t>
            </a:r>
            <a:endParaRPr lang="en-US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8429625" y="4572369"/>
            <a:ext cx="27481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</a:p>
          <a:p>
            <a:r>
              <a:rPr lang="en-US" dirty="0" smtClean="0"/>
              <a:t>Theoretical: 0.0135, 0.0135</a:t>
            </a:r>
          </a:p>
          <a:p>
            <a:r>
              <a:rPr lang="en-US" dirty="0" err="1" smtClean="0"/>
              <a:t>Exp</a:t>
            </a:r>
            <a:r>
              <a:rPr lang="en-US" dirty="0" smtClean="0"/>
              <a:t>: 0.0140, 0.0137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340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/>
          <a:srcRect l="12629" t="6648" r="9024" b="9680"/>
          <a:stretch/>
        </p:blipFill>
        <p:spPr>
          <a:xfrm>
            <a:off x="3536950" y="1440419"/>
            <a:ext cx="5937251" cy="3238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80469" y="4591050"/>
            <a:ext cx="345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Variance of input estimation error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765668" y="39116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Compliance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427967" y="1517650"/>
            <a:ext cx="0" cy="19348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774612" y="4781550"/>
            <a:ext cx="26297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4057650" y="1772920"/>
            <a:ext cx="186690" cy="101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263390" y="1608608"/>
            <a:ext cx="2559050" cy="927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4307840" y="1667510"/>
            <a:ext cx="2466772" cy="838356"/>
            <a:chOff x="4381500" y="522452"/>
            <a:chExt cx="2466772" cy="838356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3"/>
            <a:srcRect l="12749" t="34988" r="9176" b="38920"/>
            <a:stretch/>
          </p:blipFill>
          <p:spPr>
            <a:xfrm>
              <a:off x="4562272" y="539936"/>
              <a:ext cx="2286000" cy="572808"/>
            </a:xfrm>
            <a:prstGeom prst="rect">
              <a:avLst/>
            </a:prstGeom>
          </p:spPr>
        </p:pic>
        <p:cxnSp>
          <p:nvCxnSpPr>
            <p:cNvPr id="25" name="Straight Arrow Connector 24"/>
            <p:cNvCxnSpPr/>
            <p:nvPr/>
          </p:nvCxnSpPr>
          <p:spPr>
            <a:xfrm>
              <a:off x="4568622" y="1116333"/>
              <a:ext cx="0" cy="23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Isosceles Triangle 25"/>
            <p:cNvSpPr/>
            <p:nvPr/>
          </p:nvSpPr>
          <p:spPr>
            <a:xfrm rot="5400000">
              <a:off x="4421155" y="534739"/>
              <a:ext cx="143637" cy="12382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/>
            <p:cNvSpPr/>
            <p:nvPr/>
          </p:nvSpPr>
          <p:spPr>
            <a:xfrm rot="5400000">
              <a:off x="4423779" y="765608"/>
              <a:ext cx="143637" cy="12382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4428541" y="1010763"/>
              <a:ext cx="143637" cy="12382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 flipH="1">
              <a:off x="4381502" y="522452"/>
              <a:ext cx="47178" cy="471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4381502" y="556658"/>
              <a:ext cx="47178" cy="471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4381502" y="591313"/>
              <a:ext cx="47178" cy="471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4381500" y="627230"/>
              <a:ext cx="47178" cy="471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4381500" y="661436"/>
              <a:ext cx="47178" cy="471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4383883" y="753436"/>
              <a:ext cx="47178" cy="471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4383883" y="787642"/>
              <a:ext cx="47178" cy="471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4383883" y="822297"/>
              <a:ext cx="47178" cy="471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4383881" y="858214"/>
              <a:ext cx="47178" cy="471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4383881" y="892420"/>
              <a:ext cx="47178" cy="471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4391024" y="998707"/>
              <a:ext cx="47178" cy="471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4391024" y="1032913"/>
              <a:ext cx="47178" cy="471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4391024" y="1067568"/>
              <a:ext cx="47178" cy="471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4391022" y="1103485"/>
              <a:ext cx="47178" cy="471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4391022" y="1137691"/>
              <a:ext cx="47178" cy="471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746422" y="1116333"/>
              <a:ext cx="0" cy="23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4930572" y="1116333"/>
              <a:ext cx="0" cy="23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5108372" y="1116333"/>
              <a:ext cx="0" cy="23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5286172" y="1116333"/>
              <a:ext cx="0" cy="23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5463972" y="1116333"/>
              <a:ext cx="0" cy="23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5648122" y="1116333"/>
              <a:ext cx="0" cy="23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5825922" y="1116333"/>
              <a:ext cx="0" cy="23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6010072" y="1122683"/>
              <a:ext cx="0" cy="23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6187872" y="1122683"/>
              <a:ext cx="0" cy="23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6365672" y="1122683"/>
              <a:ext cx="0" cy="23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6543472" y="1122683"/>
              <a:ext cx="0" cy="23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6727622" y="1122683"/>
              <a:ext cx="0" cy="23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6845300" y="3078318"/>
            <a:ext cx="2559050" cy="927100"/>
            <a:chOff x="1245870" y="5250472"/>
            <a:chExt cx="2559050" cy="927100"/>
          </a:xfrm>
        </p:grpSpPr>
        <p:sp>
          <p:nvSpPr>
            <p:cNvPr id="67" name="Rectangle 66"/>
            <p:cNvSpPr/>
            <p:nvPr/>
          </p:nvSpPr>
          <p:spPr>
            <a:xfrm>
              <a:off x="1245870" y="5250472"/>
              <a:ext cx="2559050" cy="927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>
              <a:off x="1477442" y="5903255"/>
              <a:ext cx="0" cy="23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Isosceles Triangle 70"/>
            <p:cNvSpPr/>
            <p:nvPr/>
          </p:nvSpPr>
          <p:spPr>
            <a:xfrm rot="5400000">
              <a:off x="1329975" y="5321661"/>
              <a:ext cx="143637" cy="12382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Isosceles Triangle 71"/>
            <p:cNvSpPr/>
            <p:nvPr/>
          </p:nvSpPr>
          <p:spPr>
            <a:xfrm rot="5400000">
              <a:off x="1332599" y="5552530"/>
              <a:ext cx="143637" cy="12382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Isosceles Triangle 72"/>
            <p:cNvSpPr/>
            <p:nvPr/>
          </p:nvSpPr>
          <p:spPr>
            <a:xfrm rot="5400000">
              <a:off x="1337361" y="5797685"/>
              <a:ext cx="143637" cy="12382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/>
            <p:cNvCxnSpPr/>
            <p:nvPr/>
          </p:nvCxnSpPr>
          <p:spPr>
            <a:xfrm flipH="1">
              <a:off x="1290322" y="5309374"/>
              <a:ext cx="47178" cy="471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1290322" y="5343580"/>
              <a:ext cx="47178" cy="471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1290322" y="5378235"/>
              <a:ext cx="47178" cy="471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1290320" y="5414152"/>
              <a:ext cx="47178" cy="471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>
              <a:off x="1290320" y="5448358"/>
              <a:ext cx="47178" cy="471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>
              <a:off x="1292703" y="5540358"/>
              <a:ext cx="47178" cy="471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1292703" y="5574564"/>
              <a:ext cx="47178" cy="471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1292703" y="5609219"/>
              <a:ext cx="47178" cy="471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1292701" y="5645136"/>
              <a:ext cx="47178" cy="471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1292701" y="5679342"/>
              <a:ext cx="47178" cy="471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1299844" y="5785629"/>
              <a:ext cx="47178" cy="471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>
              <a:off x="1299844" y="5819835"/>
              <a:ext cx="47178" cy="471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1299844" y="5854490"/>
              <a:ext cx="47178" cy="471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>
              <a:off x="1299842" y="5890407"/>
              <a:ext cx="47178" cy="471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1299842" y="5924613"/>
              <a:ext cx="47178" cy="471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>
              <a:off x="1655242" y="5903255"/>
              <a:ext cx="0" cy="23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1839392" y="5903255"/>
              <a:ext cx="0" cy="23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2017192" y="5903255"/>
              <a:ext cx="0" cy="23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2194992" y="5903255"/>
              <a:ext cx="0" cy="23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2372792" y="5903255"/>
              <a:ext cx="0" cy="23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2556942" y="5903255"/>
              <a:ext cx="0" cy="23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2734742" y="5903255"/>
              <a:ext cx="0" cy="23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2918892" y="5909605"/>
              <a:ext cx="0" cy="23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3096692" y="5909605"/>
              <a:ext cx="0" cy="23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>
              <a:off x="3274492" y="5909605"/>
              <a:ext cx="0" cy="23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>
              <a:off x="3452292" y="5909605"/>
              <a:ext cx="0" cy="23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>
              <a:off x="3636442" y="5909605"/>
              <a:ext cx="0" cy="23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6" name="Picture 65"/>
            <p:cNvPicPr>
              <a:picLocks noChangeAspect="1"/>
            </p:cNvPicPr>
            <p:nvPr/>
          </p:nvPicPr>
          <p:blipFill rotWithShape="1">
            <a:blip r:embed="rId4"/>
            <a:srcRect l="12797" t="35134" r="9379" b="38703"/>
            <a:stretch/>
          </p:blipFill>
          <p:spPr>
            <a:xfrm>
              <a:off x="1469822" y="5348114"/>
              <a:ext cx="2279650" cy="574623"/>
            </a:xfrm>
            <a:prstGeom prst="rect">
              <a:avLst/>
            </a:prstGeom>
          </p:spPr>
        </p:pic>
      </p:grpSp>
      <p:cxnSp>
        <p:nvCxnSpPr>
          <p:cNvPr id="102" name="Straight Arrow Connector 101"/>
          <p:cNvCxnSpPr/>
          <p:nvPr/>
        </p:nvCxnSpPr>
        <p:spPr>
          <a:xfrm flipH="1">
            <a:off x="7296150" y="4000500"/>
            <a:ext cx="34290" cy="3403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327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105026" y="1743075"/>
            <a:ext cx="2343178" cy="762000"/>
            <a:chOff x="2105025" y="1743075"/>
            <a:chExt cx="4810125" cy="7620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2105025" y="1743075"/>
              <a:ext cx="48101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2105025" y="1981200"/>
              <a:ext cx="48101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105025" y="2238375"/>
              <a:ext cx="48101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105025" y="2505075"/>
              <a:ext cx="48101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/>
          <p:cNvCxnSpPr/>
          <p:nvPr/>
        </p:nvCxnSpPr>
        <p:spPr>
          <a:xfrm flipV="1">
            <a:off x="2105026" y="1733173"/>
            <a:ext cx="0" cy="7818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2366965" y="1733172"/>
            <a:ext cx="0" cy="7818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628910" y="1733175"/>
            <a:ext cx="0" cy="7818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890849" y="1733174"/>
            <a:ext cx="0" cy="7818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3143260" y="1733167"/>
            <a:ext cx="0" cy="7818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405199" y="1733166"/>
            <a:ext cx="0" cy="7818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3667144" y="1733169"/>
            <a:ext cx="0" cy="7818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3929083" y="1733168"/>
            <a:ext cx="0" cy="7818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186259" y="1733159"/>
            <a:ext cx="0" cy="7818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4448204" y="1733162"/>
            <a:ext cx="0" cy="7818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881346" y="1409922"/>
            <a:ext cx="68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n</a:t>
            </a:r>
            <a:r>
              <a:rPr lang="en-US" i="1" baseline="-25000" dirty="0" err="1" smtClean="0"/>
              <a:t>x</a:t>
            </a:r>
            <a:r>
              <a:rPr lang="en-US" i="1" baseline="-25000" dirty="0" smtClean="0"/>
              <a:t> </a:t>
            </a:r>
            <a:r>
              <a:rPr lang="en-US" dirty="0" smtClean="0"/>
              <a:t>= 4</a:t>
            </a:r>
            <a:endParaRPr lang="en-US" baseline="-25000" dirty="0"/>
          </a:p>
        </p:txBody>
      </p:sp>
      <p:sp>
        <p:nvSpPr>
          <p:cNvPr id="40" name="TextBox 39"/>
          <p:cNvSpPr txBox="1"/>
          <p:nvPr/>
        </p:nvSpPr>
        <p:spPr>
          <a:xfrm rot="16200000">
            <a:off x="1583243" y="1916963"/>
            <a:ext cx="688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n</a:t>
            </a:r>
            <a:r>
              <a:rPr lang="en-US" i="1" baseline="-25000" dirty="0" err="1" smtClean="0"/>
              <a:t>y</a:t>
            </a:r>
            <a:r>
              <a:rPr lang="en-US" i="1" baseline="-25000" dirty="0" smtClean="0"/>
              <a:t> </a:t>
            </a:r>
            <a:r>
              <a:rPr lang="en-US" dirty="0" smtClean="0"/>
              <a:t>= 3</a:t>
            </a:r>
            <a:endParaRPr lang="en-US" baseline="-25000" dirty="0"/>
          </a:p>
        </p:txBody>
      </p:sp>
      <p:sp>
        <p:nvSpPr>
          <p:cNvPr id="41" name="Oval 40"/>
          <p:cNvSpPr/>
          <p:nvPr/>
        </p:nvSpPr>
        <p:spPr>
          <a:xfrm>
            <a:off x="2063750" y="1704975"/>
            <a:ext cx="86979" cy="86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98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11908</TotalTime>
  <Words>85</Words>
  <Application>Microsoft Office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Arizona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p2admin</dc:creator>
  <cp:lastModifiedBy>p2admin</cp:lastModifiedBy>
  <cp:revision>21</cp:revision>
  <dcterms:created xsi:type="dcterms:W3CDTF">2017-04-01T16:48:33Z</dcterms:created>
  <dcterms:modified xsi:type="dcterms:W3CDTF">2017-04-10T06:54:16Z</dcterms:modified>
</cp:coreProperties>
</file>