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25" d="100"/>
          <a:sy n="125" d="100"/>
        </p:scale>
        <p:origin x="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4502-B394-44AC-8D71-CE25CD7D5C3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E890-F50C-48FD-BDC0-9ADADAB5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"/>
          <a:stretch/>
        </p:blipFill>
        <p:spPr>
          <a:xfrm>
            <a:off x="10234752" y="3326435"/>
            <a:ext cx="3684450" cy="290476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"/>
          <a:stretch/>
        </p:blipFill>
        <p:spPr>
          <a:xfrm>
            <a:off x="6625722" y="3319032"/>
            <a:ext cx="3664907" cy="2904762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80" y="3551465"/>
            <a:ext cx="3657600" cy="27432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2" y="3545070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8" y="717315"/>
            <a:ext cx="5685714" cy="29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9" y="5788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34152" r="18701" b="37544"/>
          <a:stretch/>
        </p:blipFill>
        <p:spPr>
          <a:xfrm>
            <a:off x="5544141" y="903218"/>
            <a:ext cx="8246091" cy="2229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266" y="5915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753600" y="2815811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159" y="1148875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88718" y="990600"/>
            <a:ext cx="95582" cy="15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85754" y="2954263"/>
            <a:ext cx="214896" cy="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60153" y="927874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310285" y="2591221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1569" y="37478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25395" y="37430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8169" y="334110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2811" y="516731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38755" y="5276849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2931" y="516731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13197" y="5172074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61097" y="5180805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16684" y="5186361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78382" y="5196680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36602" y="5203030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98539" y="5214936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62618" y="5226841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3218" y="5235572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78805" y="5250653"/>
            <a:ext cx="0" cy="2381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5400000">
            <a:off x="602168" y="4400538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604792" y="4631407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609554" y="4876562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609554" y="5101841"/>
            <a:ext cx="143637" cy="12382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62515" y="438825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2515" y="442245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62515" y="44571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62513" y="449302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2513" y="45272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64896" y="461923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4896" y="465344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64896" y="468809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4894" y="472401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4894" y="475821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72037" y="486450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2037" y="4898712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72037" y="4933367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2035" y="4969284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72035" y="5003490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69653" y="5090725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69653" y="5124931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69653" y="5159586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69651" y="5195503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69651" y="5229709"/>
            <a:ext cx="47178" cy="47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37807" y="33411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75369" y="55721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#1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760919" y="5180805"/>
            <a:ext cx="164221" cy="48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0019" y="55721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#80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357129" y="5269553"/>
            <a:ext cx="190936" cy="38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919369" y="3582740"/>
            <a:ext cx="224590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337695" y="3577903"/>
            <a:ext cx="425117" cy="224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12682" y="35055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1031109" y="3705438"/>
            <a:ext cx="257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6582" y="35055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1770249" y="3705438"/>
            <a:ext cx="257773" cy="0"/>
          </a:xfrm>
          <a:prstGeom prst="line">
            <a:avLst/>
          </a:prstGeom>
          <a:ln w="28575">
            <a:solidFill>
              <a:srgbClr val="1415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2629" t="6648" r="9024" b="9680"/>
          <a:stretch/>
        </p:blipFill>
        <p:spPr>
          <a:xfrm>
            <a:off x="3536950" y="1440419"/>
            <a:ext cx="5937251" cy="323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0469" y="4591050"/>
            <a:ext cx="345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of input estimation error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65668" y="391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7967" y="1517650"/>
            <a:ext cx="0" cy="1934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74612" y="4781550"/>
            <a:ext cx="2629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57650" y="1772920"/>
            <a:ext cx="18669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63390" y="1608608"/>
            <a:ext cx="2559050" cy="927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307840" y="1667510"/>
            <a:ext cx="2466772" cy="838356"/>
            <a:chOff x="4381500" y="522452"/>
            <a:chExt cx="2466772" cy="8383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12749" t="34988" r="9176" b="38920"/>
            <a:stretch/>
          </p:blipFill>
          <p:spPr>
            <a:xfrm>
              <a:off x="4562272" y="539936"/>
              <a:ext cx="2286000" cy="572808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45686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 rot="5400000">
              <a:off x="4421155" y="534739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4423779" y="765608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4428541" y="1010763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4381502" y="52245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81502" y="5566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381502" y="5913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381500" y="62723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81500" y="6614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383883" y="7534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83883" y="78764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383883" y="82229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383881" y="85821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383881" y="89242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391024" y="99870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91024" y="10329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391024" y="106756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391022" y="110348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391022" y="1137691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7464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9305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83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2861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397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6481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825922" y="111633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0100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1878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3656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54347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27622" y="1122683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845300" y="3078318"/>
            <a:ext cx="2559050" cy="927100"/>
            <a:chOff x="1245870" y="5250472"/>
            <a:chExt cx="2559050" cy="927100"/>
          </a:xfrm>
        </p:grpSpPr>
        <p:sp>
          <p:nvSpPr>
            <p:cNvPr id="67" name="Rectangle 66"/>
            <p:cNvSpPr/>
            <p:nvPr/>
          </p:nvSpPr>
          <p:spPr>
            <a:xfrm>
              <a:off x="1245870" y="5250472"/>
              <a:ext cx="2559050" cy="92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14774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/>
            <p:cNvSpPr/>
            <p:nvPr/>
          </p:nvSpPr>
          <p:spPr>
            <a:xfrm rot="5400000">
              <a:off x="1329975" y="5321661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5400000">
              <a:off x="1332599" y="5552530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1337361" y="5797685"/>
              <a:ext cx="143637" cy="1238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1290322" y="530937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290322" y="534358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290322" y="537823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290320" y="541415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290320" y="54483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292703" y="5540358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292703" y="5574564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292703" y="5609219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292701" y="5645136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292701" y="5679342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1299844" y="5785629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299844" y="5819835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1299844" y="5854490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299842" y="5890407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299842" y="5924613"/>
              <a:ext cx="47178" cy="47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6552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8393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0171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1949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237279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5569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734742" y="590325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9188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30966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2744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5229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36442" y="5909605"/>
              <a:ext cx="0" cy="23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/>
            <a:srcRect l="12797" t="35134" r="9379" b="38703"/>
            <a:stretch/>
          </p:blipFill>
          <p:spPr>
            <a:xfrm>
              <a:off x="1469822" y="5348114"/>
              <a:ext cx="2279650" cy="574623"/>
            </a:xfrm>
            <a:prstGeom prst="rect">
              <a:avLst/>
            </a:prstGeom>
          </p:spPr>
        </p:pic>
      </p:grpSp>
      <p:cxnSp>
        <p:nvCxnSpPr>
          <p:cNvPr id="102" name="Straight Arrow Connector 101"/>
          <p:cNvCxnSpPr/>
          <p:nvPr/>
        </p:nvCxnSpPr>
        <p:spPr>
          <a:xfrm flipH="1">
            <a:off x="7296150" y="4000500"/>
            <a:ext cx="34290" cy="34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11746</TotalTime>
  <Words>35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p2admin</dc:creator>
  <cp:lastModifiedBy>p2admin</cp:lastModifiedBy>
  <cp:revision>15</cp:revision>
  <dcterms:created xsi:type="dcterms:W3CDTF">2017-04-01T16:48:33Z</dcterms:created>
  <dcterms:modified xsi:type="dcterms:W3CDTF">2017-04-09T20:34:56Z</dcterms:modified>
</cp:coreProperties>
</file>