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18D5-F23C-4F2F-A5E8-D3FC592AD2C7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EE37-483D-40ED-A2C0-EBD5BA7A9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600" y="1066800"/>
            <a:ext cx="1066800" cy="1066800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066800"/>
            <a:ext cx="0" cy="37572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5"/>
          </p:cNvCxnSpPr>
          <p:nvPr/>
        </p:nvCxnSpPr>
        <p:spPr>
          <a:xfrm>
            <a:off x="1577882" y="1654082"/>
            <a:ext cx="235678" cy="30171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15240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9000" y="2118360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20 min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total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253" y="2140803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10 sec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wait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4571853" y="1074420"/>
            <a:ext cx="457200" cy="6858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800000">
            <a:off x="5029053" y="1379220"/>
            <a:ext cx="457200" cy="6858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2716277" y="1082457"/>
            <a:ext cx="1066800" cy="1066800"/>
          </a:xfrm>
          <a:prstGeom prst="arc">
            <a:avLst>
              <a:gd name="adj1" fmla="val 7524632"/>
              <a:gd name="adj2" fmla="val 2432576"/>
            </a:avLst>
          </a:prstGeom>
          <a:ln w="762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98420" y="2140803"/>
            <a:ext cx="1334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30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rounds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500" t="14444" r="6875" b="6667"/>
          <a:stretch>
            <a:fillRect/>
          </a:stretch>
        </p:blipFill>
        <p:spPr bwMode="auto">
          <a:xfrm>
            <a:off x="609600" y="2133600"/>
            <a:ext cx="8534400" cy="417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2895600"/>
            <a:ext cx="4191000" cy="381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34000" y="2514600"/>
            <a:ext cx="381000" cy="3810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2133600"/>
            <a:ext cx="315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① Check the question type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419" y="5966750"/>
            <a:ext cx="2106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② Make a choice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96275" y="5521125"/>
            <a:ext cx="4724400" cy="3462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5943600"/>
            <a:ext cx="16764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57729" y="6013050"/>
            <a:ext cx="143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③ Confirm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3"/>
          </p:cNvCxnSpPr>
          <p:nvPr/>
        </p:nvCxnSpPr>
        <p:spPr>
          <a:xfrm flipH="1" flipV="1">
            <a:off x="5715000" y="6096000"/>
            <a:ext cx="542729" cy="1171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04350" y="5691850"/>
            <a:ext cx="457200" cy="3048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51025" y="4777450"/>
            <a:ext cx="2444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Drag mouse to rotate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7924800" y="3581400"/>
            <a:ext cx="731520" cy="1216152"/>
          </a:xfrm>
          <a:prstGeom prst="curvedLef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 Yi Ren</dc:creator>
  <cp:lastModifiedBy>Max Yi Ren</cp:lastModifiedBy>
  <cp:revision>1</cp:revision>
  <dcterms:created xsi:type="dcterms:W3CDTF">2014-01-31T02:34:05Z</dcterms:created>
  <dcterms:modified xsi:type="dcterms:W3CDTF">2014-01-31T03:26:59Z</dcterms:modified>
</cp:coreProperties>
</file>