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34640" y="274320"/>
            <a:ext cx="128016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300" spc="-1" strike="noStrike">
                <a:latin typeface="Arial"/>
              </a:rPr>
              <a:t>Takeover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937760" y="274320"/>
            <a:ext cx="128016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300" spc="-1" strike="noStrike">
                <a:latin typeface="Arial"/>
              </a:rPr>
              <a:t>API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>
            <a:off x="4114800" y="548640"/>
            <a:ext cx="8229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737360" y="1371600"/>
            <a:ext cx="1280160" cy="45720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300" spc="-1" strike="noStrike">
                <a:latin typeface="Arial"/>
              </a:rPr>
              <a:t>App 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 flipV="1">
            <a:off x="2468880" y="731520"/>
            <a:ext cx="100584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3383280" y="1920240"/>
            <a:ext cx="1280160" cy="45720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300" spc="-1" strike="noStrike">
                <a:latin typeface="Arial"/>
              </a:rPr>
              <a:t>Takeover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029200" y="1920240"/>
            <a:ext cx="1280160" cy="45720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300" spc="-1" strike="noStrike">
                <a:latin typeface="Arial"/>
              </a:rPr>
              <a:t>GameDisplay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5" name="Line 8"/>
          <p:cNvSpPr/>
          <p:nvPr/>
        </p:nvSpPr>
        <p:spPr>
          <a:xfrm flipH="1" flipV="1">
            <a:off x="3017520" y="1554480"/>
            <a:ext cx="45720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 flipH="1" flipV="1">
            <a:off x="3017520" y="1554480"/>
            <a:ext cx="201168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"/>
          <p:cNvSpPr/>
          <p:nvPr/>
        </p:nvSpPr>
        <p:spPr>
          <a:xfrm flipH="1" flipV="1">
            <a:off x="3474720" y="731520"/>
            <a:ext cx="45720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 flipV="1">
            <a:off x="5669280" y="731520"/>
            <a:ext cx="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2021-11-17T10:57:57Z</dcterms:created>
  <dc:creator/>
  <dc:description/>
  <dc:language>en-US</dc:language>
  <cp:lastModifiedBy/>
  <dcterms:modified xsi:type="dcterms:W3CDTF">2021-11-17T11:05:55Z</dcterms:modified>
  <cp:revision>2</cp:revision>
  <dc:subject/>
  <dc:title/>
</cp:coreProperties>
</file>