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34640" y="274320"/>
            <a:ext cx="12798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Takeover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937760" y="274320"/>
            <a:ext cx="12798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API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" name="Line 3"/>
          <p:cNvSpPr/>
          <p:nvPr/>
        </p:nvSpPr>
        <p:spPr>
          <a:xfrm>
            <a:off x="4114800" y="548640"/>
            <a:ext cx="82296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1737360" y="1371600"/>
            <a:ext cx="1279800" cy="45684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App 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 flipV="1">
            <a:off x="2468880" y="731520"/>
            <a:ext cx="100584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3383280" y="1920240"/>
            <a:ext cx="1279800" cy="45684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Takeover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5029200" y="1920240"/>
            <a:ext cx="1279800" cy="456840"/>
          </a:xfrm>
          <a:prstGeom prst="rect">
            <a:avLst/>
          </a:prstGeom>
          <a:solidFill>
            <a:srgbClr val="d4ea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GameDisplay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Component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5" name="Line 8"/>
          <p:cNvSpPr/>
          <p:nvPr/>
        </p:nvSpPr>
        <p:spPr>
          <a:xfrm flipH="1" flipV="1">
            <a:off x="3017520" y="1554480"/>
            <a:ext cx="45720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9"/>
          <p:cNvSpPr/>
          <p:nvPr/>
        </p:nvSpPr>
        <p:spPr>
          <a:xfrm flipH="1" flipV="1">
            <a:off x="3017520" y="1554480"/>
            <a:ext cx="2011680" cy="36576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"/>
          <p:cNvSpPr/>
          <p:nvPr/>
        </p:nvSpPr>
        <p:spPr>
          <a:xfrm flipH="1" flipV="1">
            <a:off x="3474720" y="731520"/>
            <a:ext cx="45720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 flipV="1">
            <a:off x="5669280" y="731520"/>
            <a:ext cx="0" cy="11887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6675120" y="274320"/>
            <a:ext cx="12798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Camera 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Line 13"/>
          <p:cNvSpPr/>
          <p:nvPr/>
        </p:nvSpPr>
        <p:spPr>
          <a:xfrm flipV="1">
            <a:off x="6217920" y="731160"/>
            <a:ext cx="457200" cy="1189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7498080" y="1005840"/>
            <a:ext cx="12798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Formatting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Line 15"/>
          <p:cNvSpPr/>
          <p:nvPr/>
        </p:nvSpPr>
        <p:spPr>
          <a:xfrm flipV="1">
            <a:off x="6309000" y="1371600"/>
            <a:ext cx="1189080" cy="64008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2021-11-17T10:57:57Z</dcterms:created>
  <dc:creator/>
  <dc:description/>
  <dc:language>en-US</dc:language>
  <cp:lastModifiedBy/>
  <dcterms:modified xsi:type="dcterms:W3CDTF">2021-11-18T14:43:13Z</dcterms:modified>
  <cp:revision>3</cp:revision>
  <dc:subject/>
  <dc:title/>
</cp:coreProperties>
</file>