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834640" y="274320"/>
            <a:ext cx="127908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937760" y="274320"/>
            <a:ext cx="127908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API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8" name="Line 3"/>
          <p:cNvSpPr/>
          <p:nvPr/>
        </p:nvSpPr>
        <p:spPr>
          <a:xfrm>
            <a:off x="4114800" y="548640"/>
            <a:ext cx="8229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1737360" y="1371600"/>
            <a:ext cx="1279080" cy="45612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App 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Line 5"/>
          <p:cNvSpPr/>
          <p:nvPr/>
        </p:nvSpPr>
        <p:spPr>
          <a:xfrm flipV="1">
            <a:off x="2468880" y="731520"/>
            <a:ext cx="100584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383280" y="1920240"/>
            <a:ext cx="1279080" cy="45612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029200" y="1920240"/>
            <a:ext cx="1279080" cy="45612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Game-display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Line 8"/>
          <p:cNvSpPr/>
          <p:nvPr/>
        </p:nvSpPr>
        <p:spPr>
          <a:xfrm flipH="1" flipV="1">
            <a:off x="3017520" y="1554480"/>
            <a:ext cx="45720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9"/>
          <p:cNvSpPr/>
          <p:nvPr/>
        </p:nvSpPr>
        <p:spPr>
          <a:xfrm flipH="1" flipV="1">
            <a:off x="3017520" y="1554480"/>
            <a:ext cx="201168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10"/>
          <p:cNvSpPr/>
          <p:nvPr/>
        </p:nvSpPr>
        <p:spPr>
          <a:xfrm flipH="1" flipV="1">
            <a:off x="3474720" y="731520"/>
            <a:ext cx="45720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1"/>
          <p:cNvSpPr/>
          <p:nvPr/>
        </p:nvSpPr>
        <p:spPr>
          <a:xfrm flipV="1">
            <a:off x="5669280" y="73152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6675120" y="274320"/>
            <a:ext cx="127908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Camera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8" name="Line 13"/>
          <p:cNvSpPr/>
          <p:nvPr/>
        </p:nvSpPr>
        <p:spPr>
          <a:xfrm flipV="1">
            <a:off x="6217920" y="731160"/>
            <a:ext cx="457200" cy="1189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7498080" y="1005840"/>
            <a:ext cx="127908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Line 15"/>
          <p:cNvSpPr/>
          <p:nvPr/>
        </p:nvSpPr>
        <p:spPr>
          <a:xfrm flipV="1">
            <a:off x="6309000" y="1371600"/>
            <a:ext cx="118908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 flipH="1">
            <a:off x="6217200" y="548640"/>
            <a:ext cx="4665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4206240" y="3110040"/>
            <a:ext cx="1279080" cy="45612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Scanner Pane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1921320" y="3018600"/>
            <a:ext cx="127908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Pane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 flipH="1" flipV="1">
            <a:off x="3200400" y="3200400"/>
            <a:ext cx="1005840" cy="1828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20"/>
          <p:cNvSpPr/>
          <p:nvPr/>
        </p:nvSpPr>
        <p:spPr>
          <a:xfrm flipV="1">
            <a:off x="4572000" y="730440"/>
            <a:ext cx="548640" cy="2378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21"/>
          <p:cNvSpPr/>
          <p:nvPr/>
        </p:nvSpPr>
        <p:spPr>
          <a:xfrm flipV="1">
            <a:off x="5120640" y="2376360"/>
            <a:ext cx="457200" cy="7326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2"/>
          <p:cNvSpPr/>
          <p:nvPr/>
        </p:nvSpPr>
        <p:spPr>
          <a:xfrm flipH="1">
            <a:off x="3200400" y="2376360"/>
            <a:ext cx="1828800" cy="8359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2021-11-17T10:57:57Z</dcterms:created>
  <dc:creator/>
  <dc:description/>
  <dc:language>en-US</dc:language>
  <cp:lastModifiedBy/>
  <dcterms:modified xsi:type="dcterms:W3CDTF">2021-12-01T15:59:24Z</dcterms:modified>
  <cp:revision>5</cp:revision>
  <dc:subject/>
  <dc:title/>
</cp:coreProperties>
</file>