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834640" y="274320"/>
            <a:ext cx="127944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Takeover 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4937760" y="274320"/>
            <a:ext cx="127944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API 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8" name="Line 3"/>
          <p:cNvSpPr/>
          <p:nvPr/>
        </p:nvSpPr>
        <p:spPr>
          <a:xfrm>
            <a:off x="4114800" y="548640"/>
            <a:ext cx="82296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1737360" y="1371600"/>
            <a:ext cx="1279440" cy="45648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App Component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0" name="Line 5"/>
          <p:cNvSpPr/>
          <p:nvPr/>
        </p:nvSpPr>
        <p:spPr>
          <a:xfrm flipV="1">
            <a:off x="2468880" y="731520"/>
            <a:ext cx="1005840" cy="6400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3383280" y="1920240"/>
            <a:ext cx="1279440" cy="45648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Takeover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5029200" y="1920240"/>
            <a:ext cx="1279440" cy="45648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GameDisplay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3" name="Line 8"/>
          <p:cNvSpPr/>
          <p:nvPr/>
        </p:nvSpPr>
        <p:spPr>
          <a:xfrm flipH="1" flipV="1">
            <a:off x="3017520" y="1554480"/>
            <a:ext cx="457200" cy="3657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9"/>
          <p:cNvSpPr/>
          <p:nvPr/>
        </p:nvSpPr>
        <p:spPr>
          <a:xfrm flipH="1" flipV="1">
            <a:off x="3017520" y="1554480"/>
            <a:ext cx="2011680" cy="3657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10"/>
          <p:cNvSpPr/>
          <p:nvPr/>
        </p:nvSpPr>
        <p:spPr>
          <a:xfrm flipH="1" flipV="1">
            <a:off x="3474720" y="731520"/>
            <a:ext cx="457200" cy="11887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11"/>
          <p:cNvSpPr/>
          <p:nvPr/>
        </p:nvSpPr>
        <p:spPr>
          <a:xfrm flipV="1">
            <a:off x="5669280" y="731520"/>
            <a:ext cx="0" cy="11887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6675120" y="274320"/>
            <a:ext cx="127944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Camera 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8" name="Line 13"/>
          <p:cNvSpPr/>
          <p:nvPr/>
        </p:nvSpPr>
        <p:spPr>
          <a:xfrm flipV="1">
            <a:off x="6217920" y="731160"/>
            <a:ext cx="457200" cy="11890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7498080" y="1005840"/>
            <a:ext cx="1279440" cy="456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Formatting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0" name="Line 15"/>
          <p:cNvSpPr/>
          <p:nvPr/>
        </p:nvSpPr>
        <p:spPr>
          <a:xfrm flipV="1">
            <a:off x="6309000" y="1371600"/>
            <a:ext cx="1189080" cy="6400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6"/>
          <p:cNvSpPr/>
          <p:nvPr/>
        </p:nvSpPr>
        <p:spPr>
          <a:xfrm flipH="1">
            <a:off x="6217200" y="548640"/>
            <a:ext cx="46656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2021-11-17T10:57:57Z</dcterms:created>
  <dc:creator/>
  <dc:description/>
  <dc:language>en-US</dc:language>
  <cp:lastModifiedBy/>
  <dcterms:modified xsi:type="dcterms:W3CDTF">2021-11-18T15:05:53Z</dcterms:modified>
  <cp:revision>4</cp:revision>
  <dc:subject/>
  <dc:title/>
</cp:coreProperties>
</file>