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9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6408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3A84C7-8F68-4116-8A95-7AAF3156AF8B}" type="datetime1">
              <a:rPr lang="de-DE" smtClean="0"/>
              <a:t>12.11.2021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0908B-B079-4D7E-870B-5BD2AB521B35}" type="datetime1">
              <a:rPr lang="de-DE" smtClean="0"/>
              <a:pPr/>
              <a:t>12.11.2021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 title="Titel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 title="Untertitel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 title="Titel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 title="Untertitel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9" name="Rechtwinkliges Dreieck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7" name="Parallelogram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el 1" title="Titel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101" name="Textplatzhalter 2" title="Untertitel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 dirty="0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er Streifen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de-DE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7" name="Titel 1" title="Titel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 </a:t>
            </a: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er Streifen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de-DE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7" name="Titel 1" title="Titel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 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er Streifen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de-DE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7" name="Titel 1" title="Titel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 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de-DE" noProof="0"/>
              <a:t>Mastertextformat bearbeiten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 title="Titel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 title="Titel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er Streifen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</p:grpSp>
      <p:sp>
        <p:nvSpPr>
          <p:cNvPr id="30" name="Parallelogram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de-DE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er Streifen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</p:grpSp>
      <p:sp>
        <p:nvSpPr>
          <p:cNvPr id="31" name="Parallelogram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de-DE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9" name="Rechtwinkliges Dreieck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7" name="Parallelogram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el 1" title="Titel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101" name="Textplatzhalter 2" title="Untertitel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 dirty="0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ildplatzhalt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 title="Aufzählungszeichen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4" name="Rechtwinkliges Dreieck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5" name="Parallelogram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 title="Untertitel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 dirty="0"/>
              <a:t>UNTERTITELFORMAT DURCH KLICKEN BEARBEITEN</a:t>
            </a:r>
          </a:p>
        </p:txBody>
      </p:sp>
      <p:sp>
        <p:nvSpPr>
          <p:cNvPr id="2" name="Titel 1" title="Titel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 dirty="0"/>
              <a:t>Zum Bearbeiten klicken </a:t>
            </a:r>
            <a:br>
              <a:rPr lang="de-DE" noProof="0" dirty="0"/>
            </a:br>
            <a:r>
              <a:rPr lang="de-DE" noProof="0" dirty="0"/>
              <a:t>Titelmasterformat 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winkliges Dreieck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" name="Inhaltsplatzhalter 2" title="Aufzählungszeichen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5" name="Parallelogram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 title="Untertitel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 dirty="0"/>
              <a:t>UNTERTITELFORMAT DURCH KLICKEN BEARBEITEN</a:t>
            </a:r>
          </a:p>
        </p:txBody>
      </p:sp>
      <p:sp>
        <p:nvSpPr>
          <p:cNvPr id="19" name="Titel 1" title="Titel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 dirty="0"/>
              <a:t>Zum Bearbeiten klicken </a:t>
            </a:r>
            <a:br>
              <a:rPr lang="de-DE" noProof="0" dirty="0"/>
            </a:br>
            <a:r>
              <a:rPr lang="de-DE" noProof="0" dirty="0"/>
              <a:t>Titelmasterformat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er Streifen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</p:grp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8" name="Inhaltsplatzhalter 3" title="Aufzählungszeichen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de-DE" noProof="0"/>
              <a:t>Mastertextformat bearbeiten</a:t>
            </a:r>
          </a:p>
          <a:p>
            <a:pPr lvl="1" rtl="0">
              <a:buClr>
                <a:schemeClr val="accent2"/>
              </a:buClr>
            </a:pPr>
            <a:r>
              <a:rPr lang="de-DE" noProof="0"/>
              <a:t>Zweite Ebene</a:t>
            </a:r>
          </a:p>
          <a:p>
            <a:pPr lvl="2" rtl="0">
              <a:buClr>
                <a:schemeClr val="accent2"/>
              </a:buClr>
            </a:pPr>
            <a:r>
              <a:rPr lang="de-DE" noProof="0"/>
              <a:t>Dritte Ebene</a:t>
            </a:r>
          </a:p>
          <a:p>
            <a:pPr lvl="3" rtl="0">
              <a:buClr>
                <a:schemeClr val="accent2"/>
              </a:buClr>
            </a:pPr>
            <a:r>
              <a:rPr lang="de-DE" noProof="0"/>
              <a:t>Vierte Ebene</a:t>
            </a:r>
          </a:p>
          <a:p>
            <a:pPr lvl="4" rtl="0">
              <a:buClr>
                <a:schemeClr val="accent2"/>
              </a:buClr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Inhaltsplatzhalter 5" title="Aufzählungszeichen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de-DE" noProof="0"/>
              <a:t>Mastertextformat bearbeiten</a:t>
            </a:r>
          </a:p>
          <a:p>
            <a:pPr lvl="1" rtl="0">
              <a:buClr>
                <a:schemeClr val="accent2"/>
              </a:buClr>
            </a:pPr>
            <a:r>
              <a:rPr lang="de-DE" noProof="0"/>
              <a:t>Zweite Ebene</a:t>
            </a:r>
          </a:p>
          <a:p>
            <a:pPr lvl="2" rtl="0">
              <a:buClr>
                <a:schemeClr val="accent2"/>
              </a:buClr>
            </a:pPr>
            <a:r>
              <a:rPr lang="de-DE" noProof="0"/>
              <a:t>Dritte Ebene</a:t>
            </a:r>
          </a:p>
          <a:p>
            <a:pPr lvl="3" rtl="0">
              <a:buClr>
                <a:schemeClr val="accent2"/>
              </a:buClr>
            </a:pPr>
            <a:r>
              <a:rPr lang="de-DE" noProof="0"/>
              <a:t>Vierte Ebene</a:t>
            </a:r>
          </a:p>
          <a:p>
            <a:pPr lvl="4" rtl="0">
              <a:buClr>
                <a:schemeClr val="accent2"/>
              </a:buClr>
            </a:pPr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4" name="Textplatzhalter 4" title="Untertitel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 dirty="0"/>
              <a:t>UNTERTITELFORMAT DURCH KLICKEN BEARBEITEN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de-DE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7" name="Titel 1" title="Titel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er Streifen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</p:grpSp>
      <p:sp>
        <p:nvSpPr>
          <p:cNvPr id="33" name="Parallelogram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de-DE" noProof="0" dirty="0"/>
          </a:p>
        </p:txBody>
      </p:sp>
      <p:sp>
        <p:nvSpPr>
          <p:cNvPr id="34" name="Textplatzhalter 4" title="Untertitel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 dirty="0"/>
              <a:t>UNTERTITELFORMAT DURCH KLICKEN BEARBEITEN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7" name="Titel 1" title="Titel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 dirty="0"/>
              <a:t>Hier Text einfügen</a:t>
            </a:r>
          </a:p>
        </p:txBody>
      </p:sp>
      <p:sp>
        <p:nvSpPr>
          <p:cNvPr id="20" name="Diagrammplatzhalter 2" title="Diagramm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de-DE" noProof="0"/>
              <a:t>Diagramm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er Streifen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</p:grpSp>
      <p:sp>
        <p:nvSpPr>
          <p:cNvPr id="36" name="Parallelogram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 dirty="0"/>
          </a:p>
        </p:txBody>
      </p:sp>
      <p:sp>
        <p:nvSpPr>
          <p:cNvPr id="37" name="Textplatzhalter 4" title="Untertitel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 dirty="0"/>
              <a:t>UNTERTITELFORMAT DURCH KLICKEN BEARBEITEN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7" name="Titel 1" title="Titel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 </a:t>
            </a:r>
          </a:p>
        </p:txBody>
      </p:sp>
      <p:sp>
        <p:nvSpPr>
          <p:cNvPr id="15" name="Tabellenplatzhalter 11" title="Tabel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Tabelle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5" name="Bildplatzhalter 31" title="Bild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 dirty="0"/>
              <a:t>Hier Bild einfügen oder ablegen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 title="Titel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Hier Beschriftung einfügen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de-DE" noProof="0" dirty="0"/>
              <a:t>Name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de-DE" noProof="0" dirty="0"/>
              <a:t>Telefonnummer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de-DE" noProof="0" dirty="0"/>
              <a:t>E-Mail </a:t>
            </a:r>
          </a:p>
        </p:txBody>
      </p:sp>
      <p:sp>
        <p:nvSpPr>
          <p:cNvPr id="13" name="Textplatzhalt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de-DE" noProof="0" dirty="0"/>
              <a:t>Firmenwebsite</a:t>
            </a:r>
          </a:p>
        </p:txBody>
      </p:sp>
      <p:sp>
        <p:nvSpPr>
          <p:cNvPr id="14" name="Form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de-DE" noProof="0" dirty="0"/>
          </a:p>
        </p:txBody>
      </p:sp>
      <p:sp>
        <p:nvSpPr>
          <p:cNvPr id="15" name="Form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de-DE" noProof="0" dirty="0"/>
          </a:p>
        </p:txBody>
      </p:sp>
      <p:sp>
        <p:nvSpPr>
          <p:cNvPr id="19" name="Form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de-DE" noProof="0" dirty="0"/>
          </a:p>
        </p:txBody>
      </p:sp>
      <p:sp>
        <p:nvSpPr>
          <p:cNvPr id="20" name="Form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de-DE" noProof="0" dirty="0"/>
          </a:p>
        </p:txBody>
      </p:sp>
      <p:sp>
        <p:nvSpPr>
          <p:cNvPr id="21" name="Rechtwinkliges Dreieck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ildplatzhalt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 title="Titel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platzhalter 16" title="Bild mit Gebäuden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8" name="Sechseck 17" descr="Einfarbiges dunkles Sechseck in der Bildmitte als Akz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19" name="Gruppieren 18" descr="Informationsgruppe mit Firmenname und Firmenlogo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endParaRPr lang="de-DE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endParaRPr lang="de-DE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/>
              <a:t>WeatherMaker</a:t>
            </a:r>
            <a:endParaRPr lang="de-DE" b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Alessio Carcavallo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AABC49-E91D-40D5-9BA8-673804697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107" y="2674683"/>
            <a:ext cx="1525409" cy="15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0" dirty="0"/>
              <a:t>Übersicht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API 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C5D5A9BD-DE16-472B-B67C-AFEE1E46F9E4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1166514" y="3157685"/>
            <a:ext cx="3044760" cy="542630"/>
          </a:xfr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de-DE" dirty="0"/>
              <a:t>Libraries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rtlCol="0">
            <a:normAutofit fontScale="55000" lnSpcReduction="20000"/>
          </a:bodyPr>
          <a:lstStyle/>
          <a:p>
            <a:r>
              <a:rPr lang="de-CH" dirty="0"/>
              <a:t>com.android.support:appcompat-v7:25.1.0</a:t>
            </a:r>
          </a:p>
          <a:p>
            <a:r>
              <a:rPr lang="de-CH" dirty="0"/>
              <a:t>com.android.support:support-v4:25.1.0</a:t>
            </a:r>
          </a:p>
          <a:p>
            <a:r>
              <a:rPr lang="de-CH" dirty="0"/>
              <a:t>com.android.support:recyclerview-v7:25.1.0</a:t>
            </a:r>
          </a:p>
          <a:p>
            <a:r>
              <a:rPr lang="de-CH" dirty="0"/>
              <a:t>com.android.support:design:25.1.0</a:t>
            </a:r>
          </a:p>
          <a:p>
            <a:r>
              <a:rPr lang="de-CH" dirty="0"/>
              <a:t>com.android.support:cardview-v7:25.1.1</a:t>
            </a:r>
          </a:p>
          <a:p>
            <a:r>
              <a:rPr lang="de-CH" dirty="0"/>
              <a:t>org.greenrobot:greendao:3.2.0</a:t>
            </a:r>
          </a:p>
          <a:p>
            <a:r>
              <a:rPr lang="de-CH" dirty="0"/>
              <a:t>com.squareup.retrofit2:retrofit:2.1.0</a:t>
            </a:r>
          </a:p>
          <a:p>
            <a:r>
              <a:rPr lang="de-CH" dirty="0"/>
              <a:t>com.squareup.retrofit2:converter-gson:2.1.0</a:t>
            </a:r>
          </a:p>
          <a:p>
            <a:r>
              <a:rPr lang="de-CH" dirty="0"/>
              <a:t>com.squareup.okhttp3:logging-interceptor:3.3.1</a:t>
            </a:r>
          </a:p>
          <a:p>
            <a:r>
              <a:rPr lang="de-CH" dirty="0"/>
              <a:t>com.google.android.gms:play-services-location:10.2.0</a:t>
            </a:r>
          </a:p>
          <a:p>
            <a:r>
              <a:rPr lang="de-CH" dirty="0"/>
              <a:t>com.firebase:firebase-jobdispatcher:0.5.2</a:t>
            </a:r>
          </a:p>
          <a:p>
            <a:r>
              <a:rPr lang="de-CH" dirty="0"/>
              <a:t>com.facebook.fresco:fresco:1.1.0</a:t>
            </a:r>
          </a:p>
          <a:p>
            <a:pPr marL="0" indent="0" rtl="0">
              <a:buClr>
                <a:schemeClr val="accent2"/>
              </a:buClr>
              <a:buNone/>
            </a:pPr>
            <a:endParaRPr lang="de-DE" dirty="0"/>
          </a:p>
        </p:txBody>
      </p:sp>
      <p:sp>
        <p:nvSpPr>
          <p:cNvPr id="20" name="Fußzeilenplatzhalt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endParaRPr lang="de-DE" dirty="0"/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de-DE" smtClean="0"/>
              <a:pPr rtl="0"/>
              <a:t>2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5171105-639F-49D6-84A2-F82BB2588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6591" y="20307"/>
            <a:ext cx="1525409" cy="15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76_TF89027928" id="{7B868659-12D2-43AF-8BC8-CB8FCA4788A1}" vid="{26F82F9E-0CC0-4035-B111-ED2F52F642C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Dunkle Präsentation mit Sechseck</Template>
  <TotalTime>0</TotalTime>
  <Words>107</Words>
  <Application>Microsoft Office PowerPoint</Application>
  <PresentationFormat>Breitbild</PresentationFormat>
  <Paragraphs>20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Office-Design</vt:lpstr>
      <vt:lpstr>WeatherMaker</vt:lpstr>
      <vt:lpstr>Übersicht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2021-11-12T09:58:18Z</dcterms:created>
  <dcterms:modified xsi:type="dcterms:W3CDTF">2021-11-12T10:05:54Z</dcterms:modified>
</cp:coreProperties>
</file>