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3E58C-8758-404F-9EA0-C7E68B8185B8}" type="datetimeFigureOut">
              <a:rPr lang="en-US" smtClean="0"/>
              <a:pPr/>
              <a:t>10/23/2019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3E483-AB28-4408-97C7-8C98E3DB0F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3E58C-8758-404F-9EA0-C7E68B8185B8}" type="datetimeFigureOut">
              <a:rPr lang="en-US" smtClean="0"/>
              <a:pPr/>
              <a:t>10/23/2019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3E483-AB28-4408-97C7-8C98E3DB0F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3E58C-8758-404F-9EA0-C7E68B8185B8}" type="datetimeFigureOut">
              <a:rPr lang="en-US" smtClean="0"/>
              <a:pPr/>
              <a:t>10/23/2019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3E483-AB28-4408-97C7-8C98E3DB0F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3E58C-8758-404F-9EA0-C7E68B8185B8}" type="datetimeFigureOut">
              <a:rPr lang="en-US" smtClean="0"/>
              <a:pPr/>
              <a:t>10/23/2019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3E483-AB28-4408-97C7-8C98E3DB0F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3E58C-8758-404F-9EA0-C7E68B8185B8}" type="datetimeFigureOut">
              <a:rPr lang="en-US" smtClean="0"/>
              <a:pPr/>
              <a:t>10/23/2019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3E483-AB28-4408-97C7-8C98E3DB0F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3E58C-8758-404F-9EA0-C7E68B8185B8}" type="datetimeFigureOut">
              <a:rPr lang="en-US" smtClean="0"/>
              <a:pPr/>
              <a:t>10/23/2019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3E483-AB28-4408-97C7-8C98E3DB0F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3E58C-8758-404F-9EA0-C7E68B8185B8}" type="datetimeFigureOut">
              <a:rPr lang="en-US" smtClean="0"/>
              <a:pPr/>
              <a:t>10/23/2019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3E483-AB28-4408-97C7-8C98E3DB0F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3E58C-8758-404F-9EA0-C7E68B8185B8}" type="datetimeFigureOut">
              <a:rPr lang="en-US" smtClean="0"/>
              <a:pPr/>
              <a:t>10/23/2019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3E483-AB28-4408-97C7-8C98E3DB0F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3E58C-8758-404F-9EA0-C7E68B8185B8}" type="datetimeFigureOut">
              <a:rPr lang="en-US" smtClean="0"/>
              <a:pPr/>
              <a:t>10/23/2019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3E483-AB28-4408-97C7-8C98E3DB0F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3E58C-8758-404F-9EA0-C7E68B8185B8}" type="datetimeFigureOut">
              <a:rPr lang="en-US" smtClean="0"/>
              <a:pPr/>
              <a:t>10/23/2019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3E483-AB28-4408-97C7-8C98E3DB0F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3E58C-8758-404F-9EA0-C7E68B8185B8}" type="datetimeFigureOut">
              <a:rPr lang="en-US" smtClean="0"/>
              <a:pPr/>
              <a:t>10/23/2019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3E483-AB28-4408-97C7-8C98E3DB0F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3E58C-8758-404F-9EA0-C7E68B8185B8}" type="datetimeFigureOut">
              <a:rPr lang="en-US" smtClean="0"/>
              <a:pPr/>
              <a:t>10/23/2019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3E483-AB28-4408-97C7-8C98E3DB0F9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0"/>
            <a:ext cx="7772400" cy="1470025"/>
          </a:xfrm>
        </p:spPr>
        <p:txBody>
          <a:bodyPr/>
          <a:lstStyle/>
          <a:p>
            <a:r>
              <a:rPr lang="en-IN" dirty="0" smtClean="0"/>
              <a:t>Capstone Project</a:t>
            </a:r>
            <a:endParaRPr lang="en-IN" dirty="0"/>
          </a:p>
        </p:txBody>
      </p:sp>
      <p:pic>
        <p:nvPicPr>
          <p:cNvPr id="4" name="Picture 3" descr="Business-Startup-Dubai-UA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04" y="1857364"/>
            <a:ext cx="5969009" cy="335756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Problem statement: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29114" cy="4525963"/>
          </a:xfrm>
        </p:spPr>
        <p:txBody>
          <a:bodyPr>
            <a:normAutofit fontScale="85000" lnSpcReduction="10000"/>
          </a:bodyPr>
          <a:lstStyle/>
          <a:p>
            <a:r>
              <a:rPr lang="en-IN" dirty="0" smtClean="0"/>
              <a:t>In this project we can see the growth of the business from start up to big giants.</a:t>
            </a:r>
          </a:p>
          <a:p>
            <a:r>
              <a:rPr lang="en-IN" dirty="0" smtClean="0"/>
              <a:t>Day by day start up companies are coming in market .</a:t>
            </a:r>
          </a:p>
          <a:p>
            <a:r>
              <a:rPr lang="en-IN" dirty="0" smtClean="0"/>
              <a:t>Every time funds are raised for the companies .Its necessary to monitor those funds </a:t>
            </a:r>
            <a:r>
              <a:rPr lang="en-IN" dirty="0"/>
              <a:t>f</a:t>
            </a:r>
            <a:r>
              <a:rPr lang="en-IN" dirty="0" smtClean="0"/>
              <a:t>or that purpose these system is design.</a:t>
            </a:r>
          </a:p>
          <a:p>
            <a:endParaRPr lang="en-IN" dirty="0"/>
          </a:p>
        </p:txBody>
      </p:sp>
      <p:pic>
        <p:nvPicPr>
          <p:cNvPr id="4" name="Picture 3" descr="business-3152586__3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8" y="1071546"/>
            <a:ext cx="3859552" cy="50006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Dataset for the system </a:t>
            </a:r>
            <a:endParaRPr lang="en-IN" dirty="0"/>
          </a:p>
        </p:txBody>
      </p:sp>
      <p:pic>
        <p:nvPicPr>
          <p:cNvPr id="4" name="Content Placeholder 3" descr="datase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2357430"/>
            <a:ext cx="8229600" cy="2834048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</a:t>
            </a:r>
            <a:r>
              <a:rPr lang="en-IN" dirty="0" smtClean="0"/>
              <a:t>Data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29048" cy="4525963"/>
          </a:xfrm>
        </p:spPr>
        <p:txBody>
          <a:bodyPr>
            <a:normAutofit/>
          </a:bodyPr>
          <a:lstStyle/>
          <a:p>
            <a:r>
              <a:rPr lang="en-IN" sz="2000" dirty="0" smtClean="0"/>
              <a:t>In these problem statement it is important part to handle the funds ,and also to take care of the investment made by the company.</a:t>
            </a:r>
            <a:endParaRPr lang="en-IN" sz="2000" dirty="0"/>
          </a:p>
        </p:txBody>
      </p:sp>
      <p:pic>
        <p:nvPicPr>
          <p:cNvPr id="4" name="Picture 3" descr="month$year 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2" y="1409418"/>
            <a:ext cx="4215344" cy="403916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pic>
        <p:nvPicPr>
          <p:cNvPr id="4" name="Content Placeholder 3" descr="month$yea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9058" y="1357298"/>
            <a:ext cx="4224880" cy="4449264"/>
          </a:xfrm>
        </p:spPr>
      </p:pic>
      <p:sp>
        <p:nvSpPr>
          <p:cNvPr id="5" name="TextBox 4"/>
          <p:cNvSpPr txBox="1"/>
          <p:nvPr/>
        </p:nvSpPr>
        <p:spPr>
          <a:xfrm>
            <a:off x="428597" y="2071678"/>
            <a:ext cx="35004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This project is based on analysis for the funds distributed over a period of time .</a:t>
            </a:r>
          </a:p>
          <a:p>
            <a:r>
              <a:rPr lang="en-IN" dirty="0" smtClean="0"/>
              <a:t>The data is in the form of </a:t>
            </a:r>
            <a:r>
              <a:rPr lang="en-IN" dirty="0" err="1" smtClean="0"/>
              <a:t>csv</a:t>
            </a:r>
            <a:r>
              <a:rPr lang="en-IN" dirty="0" smtClean="0"/>
              <a:t>.</a:t>
            </a:r>
          </a:p>
          <a:p>
            <a:r>
              <a:rPr lang="en-IN" dirty="0" smtClean="0"/>
              <a:t>We can easily classify by the name of various parameters.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124</Words>
  <Application>Microsoft Office PowerPoint</Application>
  <PresentationFormat>On-screen Show (4:3)</PresentationFormat>
  <Paragraphs>12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Capstone Project</vt:lpstr>
      <vt:lpstr>Problem statement:</vt:lpstr>
      <vt:lpstr>Dataset for the system </vt:lpstr>
      <vt:lpstr> Data Analysis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Windows User</dc:creator>
  <cp:lastModifiedBy>Windows User</cp:lastModifiedBy>
  <cp:revision>36</cp:revision>
  <dcterms:created xsi:type="dcterms:W3CDTF">2019-10-19T05:17:26Z</dcterms:created>
  <dcterms:modified xsi:type="dcterms:W3CDTF">2019-10-23T06:43:40Z</dcterms:modified>
</cp:coreProperties>
</file>