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312-7A82-84C2-0C4E-D6FC9E3FC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1AF94-11C7-7D3F-EC22-3958B6C3B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BA033-F19E-6AB7-377E-468B7547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DD87-DE08-C54E-8092-AC7B03C44A5E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31B7B-4A20-0A9B-34DF-D63FBF14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27398-244A-7124-6F7C-AD041CF8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433C-A880-A045-AD98-940EF0984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1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302D-372D-C376-F3B4-3E900BC4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CA58E-12BC-87B3-FB82-27FA626DC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6998C-5E2A-8FFD-87B4-956CDEDC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DD87-DE08-C54E-8092-AC7B03C44A5E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39FBE-5BD5-3D08-D0B8-A05DBDA7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47C2D-B6CB-C371-C47F-5AD8684A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433C-A880-A045-AD98-940EF0984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1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F0AD3-AE93-F66A-43B1-01244145D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5B249-02D4-5A13-6137-DFA32176A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9CA7D-6094-93FA-AF36-F4A63551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DD87-DE08-C54E-8092-AC7B03C44A5E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AFA9-1A80-07E9-4327-97972C37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0D04D-C3CC-03E5-C948-71349053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433C-A880-A045-AD98-940EF0984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5699-F4A2-2A08-5B73-CD60FCF2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A94C5-959E-5551-2177-508FA2F7F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5783D-3839-E725-9A71-275CBB62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DD87-DE08-C54E-8092-AC7B03C44A5E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F35B6-56B2-0FC4-8D90-E74B26BB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1319C-2F51-CDA8-41E6-032E4D7F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433C-A880-A045-AD98-940EF0984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6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1F4E-A638-066E-FFFD-C7A96EB8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E99E6-A789-6CDE-DAF2-BAAD78FDB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1159C-9CA7-A977-1F64-747488A0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DD87-DE08-C54E-8092-AC7B03C44A5E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A2C57-4363-1797-F5C6-B96597E5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6E937-734A-E29F-C78C-F65B0C12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433C-A880-A045-AD98-940EF0984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7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8FE4-8BDC-F111-7F4D-84CEC409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1427-08BE-4FE0-37DC-4FE046804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BB5C6-1E9B-9108-9155-00BEF8AA5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17B04-0123-6310-8FC0-71B1554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DD87-DE08-C54E-8092-AC7B03C44A5E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6102E-E8DC-5285-649E-BCFBED9C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FCC9B-3000-9F75-ADDB-4EA6108D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433C-A880-A045-AD98-940EF0984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3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8C60-7B32-0EA7-0EBD-6CD8E1B5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A4765-CB47-7F2F-C649-CD6189E51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84BEA-0E5E-10E4-2634-69E8583CE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7675D-4680-EF9E-A323-A76B05F9D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EE754-6284-12A2-BDC4-E4A3A3449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231D51-F0D5-5A8B-196D-A01D9259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DD87-DE08-C54E-8092-AC7B03C44A5E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9B283-AF51-2391-2FC9-11348552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74F25-C3DA-A82D-F770-9BD7F1A0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433C-A880-A045-AD98-940EF0984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3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9F8F-0717-0FE7-0E5A-60FD1334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78085-D403-8FBF-4019-3AFD5EA3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DD87-DE08-C54E-8092-AC7B03C44A5E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3823B-D233-93DE-FE24-B01BD1A2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FFBAE-E858-C233-CB41-1F93535D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433C-A880-A045-AD98-940EF0984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1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9464F-3F8E-6B55-409D-C68F0A9C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DD87-DE08-C54E-8092-AC7B03C44A5E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0F6A9-ACB3-7163-8AC0-1973C9A2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EA34D-763C-0E89-E2AE-4CD49A55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433C-A880-A045-AD98-940EF0984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1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CAC6-5612-363E-1628-1D12605A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EB46B-FA72-3FC9-E737-0224F5641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52393-8D55-EA77-09A8-8BB9CB4B9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BCC17-29E3-7D5B-2EC2-09B6A691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DD87-DE08-C54E-8092-AC7B03C44A5E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E24D-947B-EE40-BC85-7F0ED930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27B4-21EA-BE7B-9F0F-3FF904E8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433C-A880-A045-AD98-940EF0984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4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8ACF-2DD3-EE59-DD02-D32999F3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DAD546-F4DD-B9F9-A72D-3EEC628B7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9ABA5-3B99-45A6-9119-D0B00310F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7E16F-FED1-8FBE-63FE-E3CF05E4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DD87-DE08-C54E-8092-AC7B03C44A5E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89119-61A9-E984-A81B-3D273B39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05065-94B2-4923-090F-2FE5D0CF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433C-A880-A045-AD98-940EF0984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8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76901-5ECC-739B-12E3-E0CAAF21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286F0-1F58-C82E-C673-AC6E5EE9E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6AB89-59E6-AEB6-6ACA-DF84E5C44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9DD87-DE08-C54E-8092-AC7B03C44A5E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DB682-4313-503D-EBA9-F3B38BCAB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AEEDF-412B-400D-68F0-0F0CAB8F1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44433C-A880-A045-AD98-940EF0984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0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0E76-4AAB-0D99-3397-6A1BA8417A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BCB4A-D0D8-1D03-10B8-2BB4AE645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Antara Mandal</a:t>
            </a:r>
          </a:p>
          <a:p>
            <a:r>
              <a:rPr lang="en-US" dirty="0"/>
              <a:t>01-045-23</a:t>
            </a:r>
          </a:p>
        </p:txBody>
      </p:sp>
    </p:spTree>
    <p:extLst>
      <p:ext uri="{BB962C8B-B14F-4D97-AF65-F5344CB8AC3E}">
        <p14:creationId xmlns:p14="http://schemas.microsoft.com/office/powerpoint/2010/main" val="9306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6EBD-CB9C-51DE-0288-8BA613E3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286"/>
            <a:ext cx="10515600" cy="1325563"/>
          </a:xfrm>
        </p:spPr>
        <p:txBody>
          <a:bodyPr/>
          <a:lstStyle/>
          <a:p>
            <a:r>
              <a:rPr lang="en-US" dirty="0"/>
              <a:t>18 November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DA5E9-2D8F-3E7A-E27C-6F920C09F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32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List of what was asked of you to do since we met</a:t>
            </a:r>
          </a:p>
          <a:p>
            <a:pPr marL="0" indent="0">
              <a:buNone/>
            </a:pPr>
            <a:r>
              <a:rPr lang="en-US" dirty="0"/>
              <a:t>      a. Create  a project related to botany. </a:t>
            </a:r>
          </a:p>
          <a:p>
            <a:pPr marL="0" indent="0">
              <a:buNone/>
            </a:pPr>
            <a:r>
              <a:rPr lang="en-US" dirty="0"/>
              <a:t>2.Work done since the previous meeting</a:t>
            </a:r>
          </a:p>
          <a:p>
            <a:pPr marL="0" indent="0">
              <a:buNone/>
            </a:pPr>
            <a:r>
              <a:rPr lang="en-US" dirty="0"/>
              <a:t>      a. Select a dataset related to botany  from </a:t>
            </a:r>
            <a:r>
              <a:rPr lang="en-US" dirty="0" err="1"/>
              <a:t>chatgpt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3. Work planned for this week</a:t>
            </a:r>
          </a:p>
          <a:p>
            <a:pPr marL="0" indent="0">
              <a:buNone/>
            </a:pPr>
            <a:r>
              <a:rPr lang="en-US" dirty="0"/>
              <a:t>      a. Data analysis and make some question</a:t>
            </a:r>
          </a:p>
          <a:p>
            <a:pPr marL="0" indent="0">
              <a:buNone/>
            </a:pPr>
            <a:r>
              <a:rPr lang="en-US" dirty="0"/>
              <a:t>4. What do you want from this meeting?</a:t>
            </a:r>
          </a:p>
          <a:p>
            <a:pPr marL="0" indent="0">
              <a:buNone/>
            </a:pPr>
            <a:r>
              <a:rPr lang="en-US" dirty="0"/>
              <a:t>[Ideally, a list of questions. Fine if it is nothing, but this response should be rare.]</a:t>
            </a:r>
          </a:p>
        </p:txBody>
      </p:sp>
    </p:spTree>
    <p:extLst>
      <p:ext uri="{BB962C8B-B14F-4D97-AF65-F5344CB8AC3E}">
        <p14:creationId xmlns:p14="http://schemas.microsoft.com/office/powerpoint/2010/main" val="341114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BE0F-980F-306E-3C1A-74A25DF0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 November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A45A-F841-5266-8A51-F161D89B6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578"/>
            <a:ext cx="10373276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1. List of what was asked of you to do since we met</a:t>
            </a:r>
          </a:p>
          <a:p>
            <a:pPr marL="0" indent="0">
              <a:buNone/>
            </a:pPr>
            <a:r>
              <a:rPr lang="en-US" dirty="0"/>
              <a:t>      a. Create a project related to a dataset of Botany</a:t>
            </a:r>
          </a:p>
          <a:p>
            <a:pPr marL="0" indent="0">
              <a:buNone/>
            </a:pPr>
            <a:r>
              <a:rPr lang="en-US" dirty="0"/>
              <a:t>2. Work done since the previous meeting</a:t>
            </a:r>
          </a:p>
          <a:p>
            <a:pPr marL="0" indent="0">
              <a:buNone/>
            </a:pPr>
            <a:r>
              <a:rPr lang="en-US" dirty="0"/>
              <a:t>     a. Filtered the data set, removed unnecessary data and finalized the dataset .</a:t>
            </a:r>
          </a:p>
          <a:p>
            <a:pPr marL="0" indent="0">
              <a:buNone/>
            </a:pPr>
            <a:r>
              <a:rPr lang="en-US" dirty="0"/>
              <a:t>      b. Tried to create first 3 questions and answer using pivot table analysis. </a:t>
            </a:r>
          </a:p>
          <a:p>
            <a:pPr marL="0" indent="0">
              <a:buNone/>
            </a:pPr>
            <a:r>
              <a:rPr lang="en-US" dirty="0"/>
              <a:t>3. Work planned for the next week</a:t>
            </a:r>
          </a:p>
          <a:p>
            <a:pPr marL="0" indent="0">
              <a:buNone/>
            </a:pPr>
            <a:r>
              <a:rPr lang="en-US" dirty="0"/>
              <a:t>     a. To select some questions for pivot table analysis of the selected dataset. </a:t>
            </a:r>
          </a:p>
          <a:p>
            <a:pPr marL="0" indent="0">
              <a:buNone/>
            </a:pPr>
            <a:r>
              <a:rPr lang="en-US" dirty="0"/>
              <a:t>4 What do you want from this meeting?</a:t>
            </a:r>
          </a:p>
          <a:p>
            <a:pPr marL="0" indent="0">
              <a:buNone/>
            </a:pPr>
            <a:r>
              <a:rPr lang="en-US" dirty="0"/>
              <a:t>       a. To discover and create further questions from the dataset and try to     answer them.</a:t>
            </a:r>
          </a:p>
        </p:txBody>
      </p:sp>
    </p:spTree>
    <p:extLst>
      <p:ext uri="{BB962C8B-B14F-4D97-AF65-F5344CB8AC3E}">
        <p14:creationId xmlns:p14="http://schemas.microsoft.com/office/powerpoint/2010/main" val="279988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47F5-6CD6-1A9E-668B-CA3A5437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23 November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C8C0-E261-EEB5-CF12-768AA5D75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20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Create a project related to a dataset of economics. </a:t>
            </a:r>
          </a:p>
          <a:p>
            <a:pPr marL="0" indent="0">
              <a:buNone/>
            </a:pPr>
            <a:r>
              <a:rPr lang="en-US" dirty="0"/>
              <a:t>     a. Work done since the previous meeting.</a:t>
            </a:r>
          </a:p>
          <a:p>
            <a:pPr marL="0" indent="0">
              <a:buNone/>
            </a:pPr>
            <a:r>
              <a:rPr lang="en-US" dirty="0"/>
              <a:t>     b. Tried to create another 3 List of what was asked of you to do since we met. </a:t>
            </a:r>
          </a:p>
          <a:p>
            <a:pPr marL="0" indent="0">
              <a:buNone/>
            </a:pPr>
            <a:r>
              <a:rPr lang="en-US" dirty="0"/>
              <a:t>    c. Questions and answer them using pivot table analysis. </a:t>
            </a:r>
          </a:p>
          <a:p>
            <a:pPr marL="0" indent="0">
              <a:buNone/>
            </a:pPr>
            <a:r>
              <a:rPr lang="en-US" dirty="0"/>
              <a:t>2. Work planned for this week</a:t>
            </a:r>
          </a:p>
          <a:p>
            <a:pPr marL="0" indent="0">
              <a:buNone/>
            </a:pPr>
            <a:r>
              <a:rPr lang="en-US" dirty="0"/>
              <a:t>    a. To select some questions for pivot table analysis of the selected dataset.</a:t>
            </a:r>
          </a:p>
          <a:p>
            <a:pPr marL="0" indent="0">
              <a:buNone/>
            </a:pPr>
            <a:r>
              <a:rPr lang="en-US" dirty="0"/>
              <a:t>3. What do you want from this meeting?</a:t>
            </a:r>
          </a:p>
          <a:p>
            <a:pPr marL="0" indent="0">
              <a:buNone/>
            </a:pPr>
            <a:r>
              <a:rPr lang="en-US" dirty="0"/>
              <a:t>    a. To understand the process of creating questions and answering them.</a:t>
            </a:r>
          </a:p>
        </p:txBody>
      </p:sp>
    </p:spTree>
    <p:extLst>
      <p:ext uri="{BB962C8B-B14F-4D97-AF65-F5344CB8AC3E}">
        <p14:creationId xmlns:p14="http://schemas.microsoft.com/office/powerpoint/2010/main" val="214333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35A3-371D-9128-4F49-C82D06A4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25 November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CEDD-1924-F0D5-0873-8C32B3C44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1. List of what was asked of you to do since we met </a:t>
            </a:r>
          </a:p>
          <a:p>
            <a:pPr marL="0" indent="0">
              <a:buNone/>
            </a:pPr>
            <a:r>
              <a:rPr lang="en-US" dirty="0"/>
              <a:t>    a. Created a project related to a dataset of economics. Now creating questionnaire.</a:t>
            </a:r>
          </a:p>
          <a:p>
            <a:pPr marL="0" indent="0">
              <a:buNone/>
            </a:pPr>
            <a:r>
              <a:rPr lang="en-US" dirty="0"/>
              <a:t>2. Work done since the previous meeting</a:t>
            </a:r>
          </a:p>
          <a:p>
            <a:pPr marL="0" indent="0">
              <a:buNone/>
            </a:pPr>
            <a:r>
              <a:rPr lang="en-US" dirty="0"/>
              <a:t>    a. Tried to create another 3 questions and answer them using pivot table analysis but faced difficulty and created 2 questions and answered them successfully. </a:t>
            </a:r>
          </a:p>
          <a:p>
            <a:pPr marL="0" indent="0">
              <a:buNone/>
            </a:pPr>
            <a:r>
              <a:rPr lang="en-US" dirty="0"/>
              <a:t>3. Work planned for this week</a:t>
            </a:r>
          </a:p>
          <a:p>
            <a:pPr marL="0" indent="0">
              <a:buNone/>
            </a:pPr>
            <a:r>
              <a:rPr lang="en-US" dirty="0"/>
              <a:t>    a. To select some questions for pivot table analysis of the selected dataset and answer them.</a:t>
            </a:r>
          </a:p>
          <a:p>
            <a:pPr marL="0" indent="0">
              <a:buNone/>
            </a:pPr>
            <a:r>
              <a:rPr lang="en-US" dirty="0"/>
              <a:t>4. What do you want from this meeting?</a:t>
            </a:r>
          </a:p>
          <a:p>
            <a:pPr marL="0" indent="0">
              <a:buNone/>
            </a:pPr>
            <a:r>
              <a:rPr lang="en-US" dirty="0"/>
              <a:t>    a. To understand the process of creating critical thinking questions and answering them.</a:t>
            </a:r>
          </a:p>
        </p:txBody>
      </p:sp>
    </p:spTree>
    <p:extLst>
      <p:ext uri="{BB962C8B-B14F-4D97-AF65-F5344CB8AC3E}">
        <p14:creationId xmlns:p14="http://schemas.microsoft.com/office/powerpoint/2010/main" val="23098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2680-E2C0-2168-FE90-AC6BBCDB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28 November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5445B-9EEE-591F-F7B7-1E9D96E2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1. List of what was asked of you to do since we met </a:t>
            </a:r>
          </a:p>
          <a:p>
            <a:pPr marL="0" indent="0">
              <a:buNone/>
            </a:pPr>
            <a:r>
              <a:rPr lang="en-US" dirty="0"/>
              <a:t>    a. Created a project related to a dataset of economics. Now creating questionnaire. </a:t>
            </a:r>
          </a:p>
          <a:p>
            <a:pPr marL="0" indent="0">
              <a:buNone/>
            </a:pPr>
            <a:r>
              <a:rPr lang="en-US" dirty="0"/>
              <a:t>2. Work done since the previous meeting</a:t>
            </a:r>
          </a:p>
          <a:p>
            <a:pPr marL="0" indent="0">
              <a:buNone/>
            </a:pPr>
            <a:r>
              <a:rPr lang="en-US" dirty="0"/>
              <a:t>    a. Created 2 critical thinking questions. </a:t>
            </a:r>
          </a:p>
          <a:p>
            <a:pPr marL="0" indent="0">
              <a:buNone/>
            </a:pPr>
            <a:r>
              <a:rPr lang="en-US" dirty="0"/>
              <a:t>    b. Answered them successfully using pivot table analysis. </a:t>
            </a:r>
          </a:p>
          <a:p>
            <a:pPr marL="0" indent="0">
              <a:buNone/>
            </a:pPr>
            <a:r>
              <a:rPr lang="en-US" dirty="0"/>
              <a:t>3. Work planned for the next week</a:t>
            </a:r>
          </a:p>
          <a:p>
            <a:pPr marL="0" indent="0">
              <a:buNone/>
            </a:pPr>
            <a:r>
              <a:rPr lang="en-US" dirty="0"/>
              <a:t>    a. To create input </a:t>
            </a:r>
            <a:r>
              <a:rPr lang="en-US" dirty="0" err="1"/>
              <a:t>userform</a:t>
            </a:r>
            <a:r>
              <a:rPr lang="en-US" dirty="0"/>
              <a:t> with a login </a:t>
            </a:r>
            <a:r>
              <a:rPr lang="en-US" dirty="0" err="1"/>
              <a:t>userform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    b. To write a report on the data analysis of my project. </a:t>
            </a:r>
          </a:p>
          <a:p>
            <a:pPr marL="0" indent="0">
              <a:buNone/>
            </a:pPr>
            <a:r>
              <a:rPr lang="en-US" dirty="0"/>
              <a:t>    c . To create a poster on my whole project. </a:t>
            </a:r>
          </a:p>
          <a:p>
            <a:pPr marL="0" indent="0">
              <a:buNone/>
            </a:pPr>
            <a:r>
              <a:rPr lang="en-US" dirty="0"/>
              <a:t>4. What do you want from this meeting?</a:t>
            </a:r>
          </a:p>
          <a:p>
            <a:pPr marL="0" indent="0">
              <a:buNone/>
            </a:pPr>
            <a:r>
              <a:rPr lang="en-US" dirty="0"/>
              <a:t>    a. To get instructions on creating </a:t>
            </a:r>
            <a:r>
              <a:rPr lang="en-US" dirty="0" err="1"/>
              <a:t>userforms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544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5039-B3A6-3888-6FD4-3727470E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November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81042-D8C6-FAEB-B477-A353D6F3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1.  List of what was asked of you to do since we met </a:t>
            </a:r>
          </a:p>
          <a:p>
            <a:pPr marL="0" indent="0">
              <a:buNone/>
            </a:pPr>
            <a:r>
              <a:rPr lang="en-US" dirty="0"/>
              <a:t>    a. To create an input </a:t>
            </a:r>
            <a:r>
              <a:rPr lang="en-US" dirty="0" err="1"/>
              <a:t>userform</a:t>
            </a:r>
            <a:r>
              <a:rPr lang="en-US" dirty="0"/>
              <a:t> using </a:t>
            </a:r>
            <a:r>
              <a:rPr lang="en-US" dirty="0" err="1"/>
              <a:t>microsoft</a:t>
            </a:r>
            <a:r>
              <a:rPr lang="en-US" dirty="0"/>
              <a:t> VBA based on my dataset. </a:t>
            </a:r>
          </a:p>
          <a:p>
            <a:pPr marL="0" indent="0">
              <a:buNone/>
            </a:pPr>
            <a:r>
              <a:rPr lang="en-US" dirty="0"/>
              <a:t>2. Work done since the previous meeting</a:t>
            </a:r>
          </a:p>
          <a:p>
            <a:pPr marL="0" indent="0">
              <a:buNone/>
            </a:pPr>
            <a:r>
              <a:rPr lang="en-US" dirty="0"/>
              <a:t>    a. Started creating the input </a:t>
            </a:r>
            <a:r>
              <a:rPr lang="en-US" dirty="0" err="1"/>
              <a:t>userform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    b. Inserted and aligned the labels, text boxes, combo boxes, spin buttons, command buttons and checkbox. </a:t>
            </a:r>
          </a:p>
          <a:p>
            <a:pPr marL="0" indent="0">
              <a:buNone/>
            </a:pPr>
            <a:r>
              <a:rPr lang="en-US" dirty="0"/>
              <a:t>3. Work planned for this week</a:t>
            </a:r>
          </a:p>
          <a:p>
            <a:pPr marL="0" indent="0">
              <a:buNone/>
            </a:pPr>
            <a:r>
              <a:rPr lang="en-US" dirty="0"/>
              <a:t>    a. Create an input </a:t>
            </a:r>
            <a:r>
              <a:rPr lang="en-US" dirty="0" err="1"/>
              <a:t>userform</a:t>
            </a:r>
            <a:r>
              <a:rPr lang="en-US" dirty="0"/>
              <a:t> with login </a:t>
            </a:r>
            <a:r>
              <a:rPr lang="en-US" dirty="0" err="1"/>
              <a:t>userform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    b. Write a report on the data analysis. </a:t>
            </a:r>
          </a:p>
          <a:p>
            <a:pPr marL="0" indent="0">
              <a:buNone/>
            </a:pPr>
            <a:r>
              <a:rPr lang="en-US" dirty="0"/>
              <a:t>    c. Create a poster on the whole project. </a:t>
            </a:r>
          </a:p>
          <a:p>
            <a:pPr marL="0" indent="0">
              <a:buNone/>
            </a:pPr>
            <a:r>
              <a:rPr lang="en-US" dirty="0"/>
              <a:t>4. What do you want from this meeting?</a:t>
            </a:r>
          </a:p>
          <a:p>
            <a:pPr marL="0" indent="0">
              <a:buNone/>
            </a:pPr>
            <a:r>
              <a:rPr lang="en-US" dirty="0"/>
              <a:t>   a.  To create a perfectly running </a:t>
            </a:r>
            <a:r>
              <a:rPr lang="en-US" dirty="0" err="1"/>
              <a:t>userform</a:t>
            </a:r>
            <a:r>
              <a:rPr lang="en-US" dirty="0"/>
              <a:t> by which I can execute the desired application.</a:t>
            </a:r>
          </a:p>
        </p:txBody>
      </p:sp>
    </p:spTree>
    <p:extLst>
      <p:ext uri="{BB962C8B-B14F-4D97-AF65-F5344CB8AC3E}">
        <p14:creationId xmlns:p14="http://schemas.microsoft.com/office/powerpoint/2010/main" val="85416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AF4A-B65E-3B31-B91B-6821DB3E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December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697FA-F524-970C-0971-70E1C1E12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1. List of what was asked of you to do since we met </a:t>
            </a:r>
          </a:p>
          <a:p>
            <a:pPr marL="0" indent="0">
              <a:buNone/>
            </a:pPr>
            <a:r>
              <a:rPr lang="en-US" dirty="0"/>
              <a:t>    a. To create an input </a:t>
            </a:r>
            <a:r>
              <a:rPr lang="en-US" dirty="0" err="1"/>
              <a:t>userform</a:t>
            </a:r>
            <a:r>
              <a:rPr lang="en-US" dirty="0"/>
              <a:t> using </a:t>
            </a:r>
            <a:r>
              <a:rPr lang="en-US" dirty="0" err="1"/>
              <a:t>microsoft</a:t>
            </a:r>
            <a:r>
              <a:rPr lang="en-US" dirty="0"/>
              <a:t> VBA based on my dataset and also insert a login </a:t>
            </a:r>
            <a:r>
              <a:rPr lang="en-US" dirty="0" err="1"/>
              <a:t>userform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2. Work done since the previous meeting</a:t>
            </a:r>
          </a:p>
          <a:p>
            <a:pPr marL="0" indent="0">
              <a:buNone/>
            </a:pPr>
            <a:r>
              <a:rPr lang="en-US" dirty="0"/>
              <a:t>    a. Wrote all the codes required for the </a:t>
            </a:r>
            <a:r>
              <a:rPr lang="en-US" dirty="0" err="1"/>
              <a:t>userform</a:t>
            </a:r>
            <a:r>
              <a:rPr lang="en-US" dirty="0"/>
              <a:t> but faced difficulty only in writing the code for the checkbox. </a:t>
            </a:r>
          </a:p>
          <a:p>
            <a:pPr marL="0" indent="0">
              <a:buNone/>
            </a:pPr>
            <a:r>
              <a:rPr lang="en-US" dirty="0"/>
              <a:t>3. Work planned for this week</a:t>
            </a:r>
          </a:p>
          <a:p>
            <a:pPr marL="0" indent="0">
              <a:buNone/>
            </a:pPr>
            <a:r>
              <a:rPr lang="en-US" dirty="0"/>
              <a:t>    a. Create an input </a:t>
            </a:r>
            <a:r>
              <a:rPr lang="en-US" dirty="0" err="1"/>
              <a:t>userform</a:t>
            </a:r>
            <a:r>
              <a:rPr lang="en-US" dirty="0"/>
              <a:t> with login </a:t>
            </a:r>
            <a:r>
              <a:rPr lang="en-US" dirty="0" err="1"/>
              <a:t>userform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    b. Write a report on the data analysis. </a:t>
            </a:r>
          </a:p>
          <a:p>
            <a:pPr marL="0" indent="0">
              <a:buNone/>
            </a:pPr>
            <a:r>
              <a:rPr lang="en-US" dirty="0"/>
              <a:t>    c. Create a poster on the whole project. </a:t>
            </a:r>
          </a:p>
          <a:p>
            <a:pPr marL="0" indent="0">
              <a:buNone/>
            </a:pPr>
            <a:r>
              <a:rPr lang="en-US" dirty="0"/>
              <a:t>4. What do you want from this meeting?</a:t>
            </a:r>
          </a:p>
          <a:p>
            <a:pPr marL="0" indent="0">
              <a:buNone/>
            </a:pPr>
            <a:r>
              <a:rPr lang="en-US" dirty="0"/>
              <a:t>    a. To create a perfectly running </a:t>
            </a:r>
            <a:r>
              <a:rPr lang="en-US" dirty="0" err="1"/>
              <a:t>userform</a:t>
            </a:r>
            <a:r>
              <a:rPr lang="en-US" dirty="0"/>
              <a:t> by which I can execute the desired application and also add a login page for security. </a:t>
            </a:r>
          </a:p>
          <a:p>
            <a:pPr marL="0" indent="0">
              <a:buNone/>
            </a:pPr>
            <a:r>
              <a:rPr lang="en-US" dirty="0"/>
              <a:t>    b. Get instruction on writing the report and creating the poster.</a:t>
            </a:r>
          </a:p>
        </p:txBody>
      </p:sp>
    </p:spTree>
    <p:extLst>
      <p:ext uri="{BB962C8B-B14F-4D97-AF65-F5344CB8AC3E}">
        <p14:creationId xmlns:p14="http://schemas.microsoft.com/office/powerpoint/2010/main" val="138090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DBB1-17FB-86FD-FF71-C6820201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 December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B05C6-5C4B-8B3A-8E23-44E0242BC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203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1. List of what was asked of you to do since we met </a:t>
            </a:r>
          </a:p>
          <a:p>
            <a:pPr marL="0" indent="0">
              <a:buNone/>
            </a:pPr>
            <a:r>
              <a:rPr lang="en-US" dirty="0"/>
              <a:t>    a. To insert a login </a:t>
            </a:r>
            <a:r>
              <a:rPr lang="en-US" dirty="0" err="1"/>
              <a:t>userform</a:t>
            </a:r>
            <a:r>
              <a:rPr lang="en-US" dirty="0"/>
              <a:t> to secure the input </a:t>
            </a:r>
            <a:r>
              <a:rPr lang="en-US" dirty="0" err="1"/>
              <a:t>userform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    b. Write a report on the dataset analysis. </a:t>
            </a:r>
          </a:p>
          <a:p>
            <a:pPr marL="0" indent="0">
              <a:buNone/>
            </a:pPr>
            <a:r>
              <a:rPr lang="en-US" dirty="0"/>
              <a:t>    c. Create a poster on the whole project of dataset analysis. </a:t>
            </a:r>
          </a:p>
          <a:p>
            <a:pPr marL="0" indent="0">
              <a:buNone/>
            </a:pPr>
            <a:r>
              <a:rPr lang="en-US" dirty="0"/>
              <a:t>2. Work done since the previous meeting</a:t>
            </a:r>
          </a:p>
          <a:p>
            <a:pPr marL="0" indent="0">
              <a:buNone/>
            </a:pPr>
            <a:r>
              <a:rPr lang="en-US" dirty="0"/>
              <a:t>    a. Inserted login </a:t>
            </a:r>
            <a:r>
              <a:rPr lang="en-US" dirty="0" err="1"/>
              <a:t>userform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    b. Wrote a report on my project. </a:t>
            </a:r>
          </a:p>
          <a:p>
            <a:pPr marL="0" indent="0">
              <a:buNone/>
            </a:pPr>
            <a:r>
              <a:rPr lang="en-US" dirty="0"/>
              <a:t>    c. Started work on the poster for my project but faced some difficulty. </a:t>
            </a:r>
          </a:p>
          <a:p>
            <a:pPr marL="0" indent="0">
              <a:buNone/>
            </a:pPr>
            <a:r>
              <a:rPr lang="en-US" dirty="0"/>
              <a:t>3. Work planned for the next week</a:t>
            </a:r>
          </a:p>
          <a:p>
            <a:pPr marL="0" indent="0">
              <a:buNone/>
            </a:pPr>
            <a:r>
              <a:rPr lang="en-US" dirty="0"/>
              <a:t>    a. Successfully create the poster. </a:t>
            </a:r>
          </a:p>
          <a:p>
            <a:pPr marL="0" indent="0">
              <a:buNone/>
            </a:pPr>
            <a:r>
              <a:rPr lang="en-US" dirty="0"/>
              <a:t>4. What do you want from this meeting?</a:t>
            </a:r>
          </a:p>
          <a:p>
            <a:pPr marL="0" indent="0">
              <a:buNone/>
            </a:pPr>
            <a:r>
              <a:rPr lang="en-US" dirty="0"/>
              <a:t>    a. To get instructions and create the poster for my project.</a:t>
            </a:r>
          </a:p>
        </p:txBody>
      </p:sp>
    </p:spTree>
    <p:extLst>
      <p:ext uri="{BB962C8B-B14F-4D97-AF65-F5344CB8AC3E}">
        <p14:creationId xmlns:p14="http://schemas.microsoft.com/office/powerpoint/2010/main" val="231537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</vt:lpstr>
      <vt:lpstr>18 November </vt:lpstr>
      <vt:lpstr>21 November </vt:lpstr>
      <vt:lpstr>23 November </vt:lpstr>
      <vt:lpstr>25 November </vt:lpstr>
      <vt:lpstr>28 November </vt:lpstr>
      <vt:lpstr>30 November </vt:lpstr>
      <vt:lpstr>02 December </vt:lpstr>
      <vt:lpstr>05 December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</dc:title>
  <dc:creator>Guest User</dc:creator>
  <cp:lastModifiedBy>Guest User</cp:lastModifiedBy>
  <cp:revision>2</cp:revision>
  <dcterms:created xsi:type="dcterms:W3CDTF">2024-12-08T16:14:45Z</dcterms:created>
  <dcterms:modified xsi:type="dcterms:W3CDTF">2024-12-08T17:07:01Z</dcterms:modified>
</cp:coreProperties>
</file>