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780F-53F0-4F98-9811-AE06A3AD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848C-97C1-46BA-B5A3-93B088290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DEA2-8AB1-4EFF-B74A-D243997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D8F0-CFD5-490B-8F34-A4DA8A97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30AD-EFA8-4C20-9A9F-99B09185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5E00-7E3C-4394-B04C-4C188818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16F26-6583-427F-9BCA-70977EE7E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490F-5553-46F6-A816-B33FC8F3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215B7-BE79-4FA8-90E0-1A6D4FB2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56B3-CFE7-469E-A694-FF5E8CE0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0B7FD-68B6-42D0-AC64-C2DC3EC87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10E10-C162-4BD2-AAB7-DF775243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7BA4-6A6E-406A-872F-F7E506E5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A7F4-9CB7-49D9-9335-FBF80211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86FF-13BF-4427-A944-257BF390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E39C-6E80-4639-9346-92FE4838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56DE-97B4-40F6-9333-1A2B99B4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96CD-7860-4858-9A75-69F3EAB3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24FF-FAB3-43D4-8A22-50FAE35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0A2B-A0C0-4766-A54F-172F69B1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CAE2-D9DA-4E0C-9EC2-8B043C4E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24A9-DD91-42F4-8383-253E8811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A509-D0E3-4616-87B1-BA788D0C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6AEC-D4CA-4BB7-8F49-C9F40621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46B1-369C-4104-AABF-142DCE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7462-A185-41E0-8D49-A0166CF3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D729-308B-4823-8970-10C9AC7BD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6796-01C6-4D82-A584-531FD470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6C079-AF37-45AB-B88E-ED0D8CB9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21BAA-4444-40B3-8A38-875CCC76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73C2-94F4-482E-A9B5-E670711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14B9-F9A6-4F56-AA0B-DC6ED671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658AC-FE33-4814-A89B-B5A1B59E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CF78A-0D7D-4DF0-B4B4-BD77BB23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1A4A0-07C5-4750-B841-90D3F3B2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98974-496B-4BDE-AC60-304146E1D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27A01-B8B4-4ABB-8049-10336551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044A1-05A6-4E5C-8226-1958B96A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659CA-1C8E-4E8C-9BCC-ACE20308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4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D84-4136-48B2-9165-27D9D97D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3639A-0F62-4740-98F0-2F442B23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913CE-A5E9-433E-8A3F-A1B8ED5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AC025-7398-46A2-881F-31949D88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B483D-A4D4-45D2-A027-D2CF113B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456F2-A03C-4EE3-8ED8-B6198C04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67FD8-E1FE-41E1-8CF0-B6894271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3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BC0A-52B5-4252-9E6E-835FF30F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E163-C2EC-4EDA-AB97-B0C8FD8F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E646-5E76-4B2B-8258-3AD10A01C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5015-6612-4DE5-9CBC-5373CF81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87972-C691-4CDE-95EE-EF0F8A8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5109-800A-4D28-8C9B-28706167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108B-2954-43F1-A46B-3A0132A4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94D93-0DF2-46FE-B623-C9436C207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3E16-C9AD-43EC-8AA3-76D9E9BC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CED7-D99E-4AAB-BE15-C398D3E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E866-A1B0-4DB4-8D33-199FF046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315B6-0828-4506-A236-D41C2959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1AA9E-32AC-4065-B658-61FF488B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FEE6-5C85-46C0-86E7-3D083562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991C-1983-4943-A3F3-10EE1DF8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760B-5E1E-420D-984C-70AF7E8AA2A6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7289-7EE4-4295-84E9-E5D10CC1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85AC-DCF3-48DE-801A-5D918F589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438C-A868-4463-96D9-2DB23C144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CEAE-E661-418F-8659-4BCFD971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535" y="4397103"/>
            <a:ext cx="9144000" cy="23620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Quickshop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Antara Ganesh Kolar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Shriya Rodi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Hariram Natarajan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F8F6F-F47E-4DB3-93AB-749F5C16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10" y="458415"/>
            <a:ext cx="7381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4CCD-A813-4368-B69B-45CEFD55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01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3BE1D-D6E9-4639-BB50-624D1261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075" y="1825625"/>
            <a:ext cx="3871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1"/>
                </a:solidFill>
              </a:rPr>
              <a:t>Customer can: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Search for a product by name or by category.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Search for Sellers.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Add or remove an item from the cart.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View cart.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Make payment.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Place an order.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IN" sz="1800" dirty="0">
                <a:solidFill>
                  <a:schemeClr val="accent1"/>
                </a:solidFill>
              </a:rPr>
              <a:t>View placed orders</a:t>
            </a:r>
            <a:endParaRPr lang="en-US" sz="18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577C-44F4-4FF9-9D4E-5361130B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3190875" cy="3648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84138D-5BEC-4D4D-818C-5AEDC5DC5033}"/>
              </a:ext>
            </a:extLst>
          </p:cNvPr>
          <p:cNvSpPr/>
          <p:nvPr/>
        </p:nvSpPr>
        <p:spPr>
          <a:xfrm>
            <a:off x="8015287" y="1825625"/>
            <a:ext cx="3228975" cy="1581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 can:</a:t>
            </a:r>
            <a:endParaRPr lang="en-US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or remove products from the store.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Seller can view placed orders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782049-896A-45A2-9ED2-61C0B7F55D7B}"/>
              </a:ext>
            </a:extLst>
          </p:cNvPr>
          <p:cNvSpPr/>
          <p:nvPr/>
        </p:nvSpPr>
        <p:spPr>
          <a:xfrm>
            <a:off x="7900988" y="3542021"/>
            <a:ext cx="6096000" cy="17096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can:</a:t>
            </a:r>
            <a:endParaRPr lang="en-US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user accounts.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user accounts.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orders placed by customers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5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0AB2-A597-4E8B-9562-1BCD266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Technologies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68CA51-4557-40BF-8714-C0AE85FB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2" y="1478605"/>
            <a:ext cx="10984148" cy="469835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MYSQL Database</a:t>
            </a:r>
          </a:p>
          <a:p>
            <a:r>
              <a:rPr lang="en-US" dirty="0">
                <a:solidFill>
                  <a:schemeClr val="accent1"/>
                </a:solidFill>
              </a:rPr>
              <a:t>Java Swing GUI </a:t>
            </a:r>
          </a:p>
          <a:p>
            <a:r>
              <a:rPr lang="en-US" dirty="0">
                <a:solidFill>
                  <a:schemeClr val="accent1"/>
                </a:solidFill>
              </a:rPr>
              <a:t>Eclipse(Java IDE)</a:t>
            </a:r>
          </a:p>
          <a:p>
            <a:r>
              <a:rPr lang="en-US" dirty="0">
                <a:solidFill>
                  <a:schemeClr val="accent1"/>
                </a:solidFill>
              </a:rPr>
              <a:t>JDBC</a:t>
            </a:r>
          </a:p>
          <a:p>
            <a:r>
              <a:rPr lang="en-US" dirty="0">
                <a:solidFill>
                  <a:schemeClr val="accent1"/>
                </a:solidFill>
              </a:rPr>
              <a:t>Eclipse Window Builder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7F82E-8B81-485F-BFDE-B1BF7B8C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350" y="643749"/>
            <a:ext cx="1647825" cy="118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45128-B9EA-426A-8B51-4BE19860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46" y="2917943"/>
            <a:ext cx="1428750" cy="1552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AAE1C3-5311-46D0-B96F-5413B2C32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161" y="1762125"/>
            <a:ext cx="2228850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AAC7A4-CA4A-4DB5-9777-005AB247B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408" y="4177980"/>
            <a:ext cx="1171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339C-CE40-46CC-B601-2E50D2CE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022" y="2260967"/>
            <a:ext cx="5556739" cy="1325563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1"/>
                </a:solidFill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309383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BA31-A64C-4DF1-943A-B0620ADC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Design Patterns – Singleton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33F17-509C-4043-8FE1-CDC54397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89" y="1848254"/>
            <a:ext cx="5661498" cy="47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90F8-3F72-4C65-B23F-963B3729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Design Patterns -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96592-7C05-4DB7-98BD-2426D90B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1452562"/>
            <a:ext cx="9902758" cy="49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8461-E98C-4327-BF3F-3DC1AD1B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0"/>
            <a:ext cx="10575587" cy="81519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Design Patterns - Observer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46D1A-2DAD-45C2-BC70-D7EAC908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7" y="1221004"/>
            <a:ext cx="10994078" cy="47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DFDF-9A2F-470B-9754-8F8B7A90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Improvements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8747-5BC9-4C08-ABBE-4ACC7804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Factory Design Pattern</a:t>
            </a:r>
          </a:p>
          <a:p>
            <a:r>
              <a:rPr lang="en-US" dirty="0">
                <a:solidFill>
                  <a:schemeClr val="accent1"/>
                </a:solidFill>
              </a:rPr>
              <a:t>Reduced Coupling</a:t>
            </a:r>
          </a:p>
          <a:p>
            <a:r>
              <a:rPr lang="en-US" dirty="0">
                <a:solidFill>
                  <a:schemeClr val="accent1"/>
                </a:solidFill>
              </a:rPr>
              <a:t>Open Closed Principle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5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2CB08-8677-4C34-A20C-9059B8335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532" y="719847"/>
            <a:ext cx="7762672" cy="48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114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Quickshop Antara Ganesh Kolar Shriya Rodi Hariram Natarajan </vt:lpstr>
      <vt:lpstr>Overview</vt:lpstr>
      <vt:lpstr>Technologies Used</vt:lpstr>
      <vt:lpstr>Demo Video</vt:lpstr>
      <vt:lpstr>Design Patterns – Singleton </vt:lpstr>
      <vt:lpstr>Design Patterns - Strategy</vt:lpstr>
      <vt:lpstr>Design Patterns - Observer</vt:lpstr>
      <vt:lpstr>Improvements and 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</dc:title>
  <dc:creator>Hariram Natarajan</dc:creator>
  <cp:lastModifiedBy>Antara Ganesh Kolar</cp:lastModifiedBy>
  <cp:revision>12</cp:revision>
  <dcterms:created xsi:type="dcterms:W3CDTF">2017-12-07T19:52:34Z</dcterms:created>
  <dcterms:modified xsi:type="dcterms:W3CDTF">2017-12-08T17:59:10Z</dcterms:modified>
</cp:coreProperties>
</file>