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0E56B61-702F-456F-8086-28C4E2D7624F}" type="slidenum"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antarcticrainforest.github.io/RainfallExtremes/slides/Tiwi_isalnds.slides.html#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44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AU" sz="22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AU" sz="2200" spc="-1" strike="noStrike">
              <a:solidFill>
                <a:srgbClr val="00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432360" y="2016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Follow this link to get to presentation</a:t>
            </a:r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</a:t>
            </a:r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Bergeman                                                                                                                       </a:t>
            </a: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 Melbourne</a:t>
            </a:r>
            <a:endParaRPr b="0" lang="en-A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448000" y="2386080"/>
            <a:ext cx="4968000" cy="358992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504000" y="432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 A RESOLUTION INCREASE IMPROVE THEIR REPRESENTATION?</a:t>
            </a:r>
            <a:endParaRPr b="0" lang="en-A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A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2019-01-15T07:38:35Z</dcterms:created>
  <dc:creator/>
  <dc:description/>
  <dc:language>en-AU</dc:language>
  <cp:lastModifiedBy/>
  <dcterms:modified xsi:type="dcterms:W3CDTF">2019-01-15T08:00:08Z</dcterms:modified>
  <cp:revision>1</cp:revision>
  <dc:subject/>
  <dc:title/>
</cp:coreProperties>
</file>