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1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8261D7A-74A7-4107-87FC-5C1CA53BEF5E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690E97F-DC45-4256-A29C-8E1FDE3C101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Forecast car rentals demand in the future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ABC Car </a:t>
            </a:r>
            <a:r>
              <a:rPr lang="en-US" sz="3600" dirty="0" smtClean="0">
                <a:latin typeface="Arial Black" pitchFamily="34" charset="0"/>
              </a:rPr>
              <a:t>Rentals</a:t>
            </a:r>
            <a:endParaRPr lang="en-IN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3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Approach - Concept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Breaking down the ‘date’ column into various date related attributes like day of the month, quarter of the year, whether it’s a weekend, etc. gives us many new powerful attributes. 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ew attributes like daytime, peak office-commute, dinner time, etc. can be deduced from the  ‘hour’ column.</a:t>
            </a:r>
          </a:p>
          <a:p>
            <a:r>
              <a:rPr lang="en-US" sz="2000" dirty="0" smtClean="0"/>
              <a:t>The combination of these attributes can be fed to an ML model as the properties of the particular  ‘hour’ for which we are predicting demand.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410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Approach - Implementation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Date column transformation</a:t>
            </a:r>
          </a:p>
          <a:p>
            <a:pPr lvl="1"/>
            <a:r>
              <a:rPr lang="en-US" sz="2000" dirty="0" smtClean="0"/>
              <a:t>Calendar related – quarter end, quarter start, year end, year start, weekend, month end, etc.</a:t>
            </a:r>
          </a:p>
          <a:p>
            <a:pPr lvl="1"/>
            <a:r>
              <a:rPr lang="en-US" sz="2000" dirty="0" smtClean="0"/>
              <a:t>COVID related – </a:t>
            </a:r>
            <a:r>
              <a:rPr lang="en-US" sz="2000" dirty="0" smtClean="0"/>
              <a:t>was it a COVID year,</a:t>
            </a:r>
            <a:r>
              <a:rPr lang="en-US" sz="2000" dirty="0" smtClean="0"/>
              <a:t> was it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wave period,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wave period, was there a lock down, etc.</a:t>
            </a:r>
          </a:p>
          <a:p>
            <a:pPr lvl="1"/>
            <a:r>
              <a:rPr lang="en-US" sz="2000" dirty="0" smtClean="0"/>
              <a:t>Festivals – Diwali month, </a:t>
            </a:r>
            <a:r>
              <a:rPr lang="en-US" sz="2000" dirty="0" err="1" smtClean="0"/>
              <a:t>Holi</a:t>
            </a:r>
            <a:r>
              <a:rPr lang="en-US" sz="2000" dirty="0" smtClean="0"/>
              <a:t> month, National Holiday, International festivals, Valentine’s Day,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29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Approach - Implementation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Hour column transformation</a:t>
            </a:r>
          </a:p>
          <a:p>
            <a:pPr lvl="1"/>
            <a:r>
              <a:rPr lang="en-US" sz="2000" dirty="0" smtClean="0"/>
              <a:t>Time of the day – morning, day, noon, afternoon, evening, night, etc.</a:t>
            </a:r>
          </a:p>
          <a:p>
            <a:pPr lvl="1"/>
            <a:r>
              <a:rPr lang="en-US" sz="2000" dirty="0" smtClean="0"/>
              <a:t>Office Commute time – morning rush hours, evening rush hours</a:t>
            </a:r>
          </a:p>
          <a:p>
            <a:pPr lvl="1"/>
            <a:r>
              <a:rPr lang="en-US" sz="2000" dirty="0" smtClean="0"/>
              <a:t>Low demand time – pre-dawn, post midnight,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905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Building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Evaluation metric – Root </a:t>
            </a:r>
            <a:r>
              <a:rPr lang="en-US" sz="2000" dirty="0"/>
              <a:t>M</a:t>
            </a:r>
            <a:r>
              <a:rPr lang="en-US" sz="2000" dirty="0" smtClean="0"/>
              <a:t>ean Squared Error</a:t>
            </a:r>
          </a:p>
          <a:p>
            <a:r>
              <a:rPr lang="en-US" sz="2000" dirty="0" smtClean="0"/>
              <a:t>Train – first 70% of the data, temporally sorted</a:t>
            </a:r>
          </a:p>
          <a:p>
            <a:r>
              <a:rPr lang="en-US" sz="2000" dirty="0" smtClean="0"/>
              <a:t>Validation – last 30% of the data, temporally sorted</a:t>
            </a:r>
          </a:p>
          <a:p>
            <a:r>
              <a:rPr lang="en-US" sz="2000" dirty="0" smtClean="0"/>
              <a:t>Algorithm – Random Forest Regression (decision tree ensemble)</a:t>
            </a:r>
          </a:p>
          <a:p>
            <a:r>
              <a:rPr lang="en-US" sz="2000" dirty="0" smtClean="0"/>
              <a:t>Feature importance – </a:t>
            </a:r>
            <a:r>
              <a:rPr lang="en-US" sz="2000" dirty="0" err="1" smtClean="0"/>
              <a:t>RandomForestRegressor</a:t>
            </a:r>
            <a:r>
              <a:rPr lang="en-US" sz="2000" dirty="0" smtClean="0"/>
              <a:t> based importance</a:t>
            </a:r>
          </a:p>
          <a:p>
            <a:r>
              <a:rPr lang="en-US" sz="2000" dirty="0" err="1" smtClean="0"/>
              <a:t>Hyperparameter</a:t>
            </a:r>
            <a:r>
              <a:rPr lang="en-US" sz="2000" dirty="0" smtClean="0"/>
              <a:t> tuning – minimizing RMSE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422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Submission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Preprocessing of ‘date’ and ‘hour’ columns in test dataset, similar to train.</a:t>
            </a:r>
          </a:p>
          <a:p>
            <a:r>
              <a:rPr lang="en-US" sz="2000" dirty="0" smtClean="0"/>
              <a:t>Final prediction and submission.</a:t>
            </a:r>
          </a:p>
          <a:p>
            <a:r>
              <a:rPr lang="en-US" sz="2000" dirty="0" smtClean="0"/>
              <a:t>(Please refer to attached code)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262572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</TotalTime>
  <Words>309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ABC Car Rentals</vt:lpstr>
      <vt:lpstr>Main Approach - Concept</vt:lpstr>
      <vt:lpstr>Main Approach - Implementation</vt:lpstr>
      <vt:lpstr>Main Approach - Implementation</vt:lpstr>
      <vt:lpstr>Model Building</vt:lpstr>
      <vt:lpstr>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</dc:creator>
  <cp:lastModifiedBy>Anshu</cp:lastModifiedBy>
  <cp:revision>6</cp:revision>
  <dcterms:created xsi:type="dcterms:W3CDTF">2022-04-24T13:59:17Z</dcterms:created>
  <dcterms:modified xsi:type="dcterms:W3CDTF">2022-04-24T14:32:28Z</dcterms:modified>
</cp:coreProperties>
</file>