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60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9EC5EC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4" d="100"/>
          <a:sy n="84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6FF3-C082-48D5-A7DD-9C0F8BBD770A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5FF2-3484-4DFE-BCFF-605CBFAD6D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1729998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6FF3-C082-48D5-A7DD-9C0F8BBD770A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5FF2-3484-4DFE-BCFF-605CBFAD6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94509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6FF3-C082-48D5-A7DD-9C0F8BBD770A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5FF2-3484-4DFE-BCFF-605CBFAD6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158259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6FF3-C082-48D5-A7DD-9C0F8BBD770A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5FF2-3484-4DFE-BCFF-605CBFAD6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65313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6FF3-C082-48D5-A7DD-9C0F8BBD770A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5FF2-3484-4DFE-BCFF-605CBFAD6D0A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8160927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6FF3-C082-48D5-A7DD-9C0F8BBD770A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5FF2-3484-4DFE-BCFF-605CBFAD6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89069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6FF3-C082-48D5-A7DD-9C0F8BBD770A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5FF2-3484-4DFE-BCFF-605CBFAD6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02751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6FF3-C082-48D5-A7DD-9C0F8BBD770A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5FF2-3484-4DFE-BCFF-605CBFAD6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075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6FF3-C082-48D5-A7DD-9C0F8BBD770A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5FF2-3484-4DFE-BCFF-605CBFAD6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753870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D146FF3-C082-48D5-A7DD-9C0F8BBD770A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1C85FF2-3484-4DFE-BCFF-605CBFAD6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478632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146FF3-C082-48D5-A7DD-9C0F8BBD770A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85FF2-3484-4DFE-BCFF-605CBFAD6D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897511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D146FF3-C082-48D5-A7DD-9C0F8BBD770A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1C85FF2-3484-4DFE-BCFF-605CBFAD6D0A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554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>
    <p:wipe/>
  </p:transition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B%203\Desktop\Sohan-REG-ICT-GD-L3-003951\Job-1\Job-1_Spreadsheet\Spreed%20sheet.xlsx!Sheet1!R1C1:R10C4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AB%203\Desktop\Sohan-REG-ICT-GD-L3-003951\Job-1\Job-1_Spreadsheet\Spreed%20sheet.xlsx!Sheet1!%5bSpreed%20sheet.xlsx%5dSheet1%20Chart%201" TargetMode="Externa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78A8E2-7B9C-4253-88F1-79643BFD08FF}"/>
              </a:ext>
            </a:extLst>
          </p:cNvPr>
          <p:cNvSpPr txBox="1"/>
          <p:nvPr/>
        </p:nvSpPr>
        <p:spPr>
          <a:xfrm>
            <a:off x="4154557" y="570708"/>
            <a:ext cx="3882887" cy="553998"/>
          </a:xfrm>
          <a:prstGeom prst="rect">
            <a:avLst/>
          </a:prstGeom>
          <a:noFill/>
        </p:spPr>
        <p:txBody>
          <a:bodyPr wrap="square" rtlCol="0" anchor="b" anchorCtr="0">
            <a:spAutoFit/>
          </a:bodyPr>
          <a:lstStyle/>
          <a:p>
            <a:pPr algn="ctr"/>
            <a:r>
              <a:rPr lang="en-US" sz="3000" dirty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East West Computers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4A4DD0-1DDB-4D55-A093-6F75F915017E}"/>
              </a:ext>
            </a:extLst>
          </p:cNvPr>
          <p:cNvSpPr txBox="1"/>
          <p:nvPr/>
        </p:nvSpPr>
        <p:spPr>
          <a:xfrm>
            <a:off x="1524000" y="2544417"/>
            <a:ext cx="914400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" dirty="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Company Performance Review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D91916-4B9F-4FDC-B235-9B52C734C056}"/>
              </a:ext>
            </a:extLst>
          </p:cNvPr>
          <p:cNvSpPr txBox="1"/>
          <p:nvPr/>
        </p:nvSpPr>
        <p:spPr>
          <a:xfrm>
            <a:off x="914399" y="5456295"/>
            <a:ext cx="68381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rgbClr val="0066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PERSENTER:</a:t>
            </a:r>
            <a:endParaRPr lang="en-US" sz="2400" dirty="0">
              <a:solidFill>
                <a:srgbClr val="0066C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5D59A5F-6645-4A03-8A44-99DB4A970B97}"/>
              </a:ext>
            </a:extLst>
          </p:cNvPr>
          <p:cNvCxnSpPr/>
          <p:nvPr/>
        </p:nvCxnSpPr>
        <p:spPr>
          <a:xfrm>
            <a:off x="1417983" y="3485703"/>
            <a:ext cx="925001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23800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2ECACC4-C582-4D6B-8388-9AEA80C2956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0253798"/>
              </p:ext>
            </p:extLst>
          </p:nvPr>
        </p:nvGraphicFramePr>
        <p:xfrm>
          <a:off x="2604052" y="1608199"/>
          <a:ext cx="6983896" cy="36416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Worksheet" r:id="rId3" imgW="4000453" imgH="2086104" progId="Excel.Sheet.12">
                  <p:link updateAutomatic="1"/>
                </p:oleObj>
              </mc:Choice>
              <mc:Fallback>
                <p:oleObj name="Worksheet" r:id="rId3" imgW="4000453" imgH="2086104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04052" y="1608199"/>
                        <a:ext cx="6983896" cy="364160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6105578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B960BC36-6979-4D8D-97A2-1FF893945D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1364838"/>
              </p:ext>
            </p:extLst>
          </p:nvPr>
        </p:nvGraphicFramePr>
        <p:xfrm>
          <a:off x="2816225" y="1619250"/>
          <a:ext cx="6559550" cy="361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Worksheet" r:id="rId3" imgW="3972209" imgH="2190743" progId="Excel.Sheet.12">
                  <p:link updateAutomatic="1"/>
                </p:oleObj>
              </mc:Choice>
              <mc:Fallback>
                <p:oleObj name="Worksheet" r:id="rId3" imgW="3972209" imgH="2190743" progId="Excel.Sheet.12">
                  <p:link updateAutomatic="1"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16225" y="1619250"/>
                        <a:ext cx="6559550" cy="36179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0824803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7DEDB9-800F-4C8D-BA04-6DA741BDF6E8}"/>
              </a:ext>
            </a:extLst>
          </p:cNvPr>
          <p:cNvSpPr txBox="1"/>
          <p:nvPr/>
        </p:nvSpPr>
        <p:spPr>
          <a:xfrm>
            <a:off x="4263887" y="3036585"/>
            <a:ext cx="3664226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5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C55271F-DDA7-49AE-A794-FA4068DA3532}"/>
              </a:ext>
            </a:extLst>
          </p:cNvPr>
          <p:cNvCxnSpPr/>
          <p:nvPr/>
        </p:nvCxnSpPr>
        <p:spPr>
          <a:xfrm>
            <a:off x="2040835" y="1895061"/>
            <a:ext cx="787179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6616301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55</TotalTime>
  <Words>10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Links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Retrospect</vt:lpstr>
      <vt:lpstr>file:///C:\Users\LAB%203\Desktop\Sohan-REG-ICT-GD-L3-003951\Job-1\Job-1_Spreadsheet\Spreed%20sheet.xlsx!Sheet1!R1C1:R10C4</vt:lpstr>
      <vt:lpstr>file:///C:\Users\LAB%203\Desktop\Sohan-REG-ICT-GD-L3-003951\Job-1\Job-1_Spreadsheet\Spreed%20sheet.xlsx!Sheet1!%5bSpreed%20sheet.xlsx%5dSheet1%20Chart%201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LAB 3</dc:creator>
  <cp:lastModifiedBy>TTC</cp:lastModifiedBy>
  <cp:revision>10</cp:revision>
  <dcterms:created xsi:type="dcterms:W3CDTF">2025-04-06T10:08:06Z</dcterms:created>
  <dcterms:modified xsi:type="dcterms:W3CDTF">2025-06-29T04:05:37Z</dcterms:modified>
</cp:coreProperties>
</file>