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sers/profile/show/antata_i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eam-Voss/trunk/Basic-Logic/Advanced-CSharp-Teamwork.sl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ataiv/Team-Vo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315200" cy="29718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Bulls and cows</a:t>
            </a:r>
            <a:endParaRPr lang="bg-BG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29200"/>
            <a:ext cx="4191000" cy="990600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9600" b="1" cap="all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  <a:ea typeface="+mj-ea"/>
                <a:cs typeface="+mj-cs"/>
              </a:rPr>
              <a:t>Team </a:t>
            </a:r>
            <a:r>
              <a:rPr lang="en-US" sz="9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  <a:ea typeface="+mj-ea"/>
                <a:cs typeface="+mj-cs"/>
              </a:rPr>
              <a:t>“Voss”</a:t>
            </a:r>
            <a:endParaRPr lang="bg-BG" sz="9600" dirty="0"/>
          </a:p>
        </p:txBody>
      </p:sp>
    </p:spTree>
    <p:extLst>
      <p:ext uri="{BB962C8B-B14F-4D97-AF65-F5344CB8AC3E}">
        <p14:creationId xmlns:p14="http://schemas.microsoft.com/office/powerpoint/2010/main" val="166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467600" cy="914400"/>
          </a:xfrm>
        </p:spPr>
        <p:txBody>
          <a:bodyPr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sz="8000" b="1" cap="all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ea typeface="+mn-ea"/>
                <a:cs typeface="+mn-cs"/>
              </a:rPr>
              <a:t>Team “Voss</a:t>
            </a:r>
            <a:r>
              <a:rPr lang="en-US" sz="80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ea typeface="+mn-ea"/>
                <a:cs typeface="+mn-cs"/>
              </a:rPr>
              <a:t>”</a:t>
            </a:r>
            <a:endParaRPr lang="bg-BG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76800"/>
          </a:xfrm>
        </p:spPr>
        <p:txBody>
          <a:bodyPr>
            <a:normAutofit/>
          </a:bodyPr>
          <a:lstStyle/>
          <a:p>
            <a:pPr marL="685800" indent="-685800">
              <a:buClr>
                <a:srgbClr val="6EA0B0"/>
              </a:buClr>
            </a:pPr>
            <a:r>
              <a:rPr lang="en-US" sz="3600" b="1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Anton </a:t>
            </a:r>
            <a:r>
              <a:rPr lang="en-US" sz="3600" b="1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Velikov</a:t>
            </a:r>
            <a:r>
              <a:rPr lang="en-US" sz="3600" b="1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(</a:t>
            </a:r>
            <a:r>
              <a:rPr lang="en-US" sz="3600" b="1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antata_iv</a:t>
            </a:r>
            <a:r>
              <a:rPr lang="en-US" sz="3600" b="1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) </a:t>
            </a:r>
            <a:r>
              <a:rPr lang="en-US" sz="2400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hlinkClick r:id="rId2"/>
              </a:rPr>
              <a:t>https://softuni.bg/users/profile/show/antata_iv</a:t>
            </a:r>
            <a:endParaRPr lang="en-US" sz="2400" dirty="0" smtClean="0">
              <a:ln w="5000" cmpd="sng">
                <a:solidFill>
                  <a:srgbClr val="6EA0B0">
                    <a:tint val="80000"/>
                    <a:shade val="99000"/>
                    <a:satMod val="500000"/>
                  </a:srgbClr>
                </a:solidFill>
                <a:prstDash val="solid"/>
              </a:ln>
              <a:gradFill>
                <a:gsLst>
                  <a:gs pos="0">
                    <a:srgbClr val="6EA0B0">
                      <a:tint val="63000"/>
                      <a:satMod val="255000"/>
                    </a:srgbClr>
                  </a:gs>
                  <a:gs pos="9000">
                    <a:srgbClr val="6EA0B0">
                      <a:tint val="63000"/>
                      <a:satMod val="255000"/>
                    </a:srgbClr>
                  </a:gs>
                  <a:gs pos="53000">
                    <a:srgbClr val="6EA0B0">
                      <a:shade val="60000"/>
                      <a:satMod val="100000"/>
                    </a:srgbClr>
                  </a:gs>
                  <a:gs pos="90000">
                    <a:srgbClr val="6EA0B0">
                      <a:tint val="63000"/>
                      <a:satMod val="255000"/>
                    </a:srgbClr>
                  </a:gs>
                  <a:gs pos="100000">
                    <a:srgbClr val="6EA0B0">
                      <a:tint val="63000"/>
                      <a:satMod val="255000"/>
                    </a:srgb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85800" indent="-685800">
              <a:buClr>
                <a:srgbClr val="6EA0B0"/>
              </a:buClr>
            </a:pPr>
            <a:r>
              <a:rPr lang="en-US" sz="3600" b="1" dirty="0" err="1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Asen</a:t>
            </a:r>
            <a:r>
              <a:rPr lang="en-US" sz="3600" b="1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en-US" sz="3600" b="1" dirty="0" err="1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Santev</a:t>
            </a:r>
            <a:r>
              <a:rPr lang="en-US" sz="3600" b="1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(</a:t>
            </a:r>
            <a:r>
              <a:rPr lang="en-US" sz="3600" b="1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trysth</a:t>
            </a:r>
            <a:r>
              <a:rPr lang="en-US" sz="3600" b="1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) </a:t>
            </a:r>
            <a:r>
              <a:rPr lang="en-US" sz="2400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hlinkClick r:id="rId2"/>
              </a:rPr>
              <a:t>https://softuni.bg/users/profile/show/trysth</a:t>
            </a:r>
            <a:endParaRPr lang="en-US" sz="2400" dirty="0" smtClean="0">
              <a:ln w="5000" cmpd="sng">
                <a:solidFill>
                  <a:srgbClr val="6EA0B0">
                    <a:tint val="80000"/>
                    <a:shade val="99000"/>
                    <a:satMod val="500000"/>
                  </a:srgbClr>
                </a:solidFill>
                <a:prstDash val="solid"/>
              </a:ln>
              <a:gradFill>
                <a:gsLst>
                  <a:gs pos="0">
                    <a:srgbClr val="6EA0B0">
                      <a:tint val="63000"/>
                      <a:satMod val="255000"/>
                    </a:srgbClr>
                  </a:gs>
                  <a:gs pos="9000">
                    <a:srgbClr val="6EA0B0">
                      <a:tint val="63000"/>
                      <a:satMod val="255000"/>
                    </a:srgbClr>
                  </a:gs>
                  <a:gs pos="53000">
                    <a:srgbClr val="6EA0B0">
                      <a:shade val="60000"/>
                      <a:satMod val="100000"/>
                    </a:srgbClr>
                  </a:gs>
                  <a:gs pos="90000">
                    <a:srgbClr val="6EA0B0">
                      <a:tint val="63000"/>
                      <a:satMod val="255000"/>
                    </a:srgbClr>
                  </a:gs>
                  <a:gs pos="100000">
                    <a:srgbClr val="6EA0B0">
                      <a:tint val="63000"/>
                      <a:satMod val="255000"/>
                    </a:srgb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85800" indent="-685800">
              <a:buClr>
                <a:srgbClr val="6EA0B0"/>
              </a:buClr>
            </a:pPr>
            <a:r>
              <a:rPr lang="en-US" sz="3600" b="1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Kostadin</a:t>
            </a:r>
            <a:r>
              <a:rPr lang="en-US" sz="3600" b="1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en-US" sz="3600" b="1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Kanev</a:t>
            </a:r>
            <a:r>
              <a:rPr lang="en-US" sz="3600" b="1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(</a:t>
            </a:r>
            <a:r>
              <a:rPr lang="en-US" sz="3600" b="1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kktexx</a:t>
            </a:r>
            <a:r>
              <a:rPr lang="en-US" sz="3600" b="1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) </a:t>
            </a:r>
            <a:r>
              <a:rPr lang="en-US" sz="2400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hlinkClick r:id="rId2"/>
              </a:rPr>
              <a:t>https://softuni.bg/users/profile/show/kktexx</a:t>
            </a:r>
            <a:endParaRPr lang="en-US" sz="2400" dirty="0" smtClean="0">
              <a:ln w="5000" cmpd="sng">
                <a:solidFill>
                  <a:srgbClr val="6EA0B0">
                    <a:tint val="80000"/>
                    <a:shade val="99000"/>
                    <a:satMod val="500000"/>
                  </a:srgbClr>
                </a:solidFill>
                <a:prstDash val="solid"/>
              </a:ln>
              <a:gradFill>
                <a:gsLst>
                  <a:gs pos="0">
                    <a:srgbClr val="6EA0B0">
                      <a:tint val="63000"/>
                      <a:satMod val="255000"/>
                    </a:srgbClr>
                  </a:gs>
                  <a:gs pos="9000">
                    <a:srgbClr val="6EA0B0">
                      <a:tint val="63000"/>
                      <a:satMod val="255000"/>
                    </a:srgbClr>
                  </a:gs>
                  <a:gs pos="53000">
                    <a:srgbClr val="6EA0B0">
                      <a:shade val="60000"/>
                      <a:satMod val="100000"/>
                    </a:srgbClr>
                  </a:gs>
                  <a:gs pos="90000">
                    <a:srgbClr val="6EA0B0">
                      <a:tint val="63000"/>
                      <a:satMod val="255000"/>
                    </a:srgbClr>
                  </a:gs>
                  <a:gs pos="100000">
                    <a:srgbClr val="6EA0B0">
                      <a:tint val="63000"/>
                      <a:satMod val="255000"/>
                    </a:srgb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85800" indent="-685800">
              <a:buClr>
                <a:srgbClr val="6EA0B0"/>
              </a:buClr>
            </a:pPr>
            <a:r>
              <a:rPr lang="en-US" sz="3600" b="1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Krasimir</a:t>
            </a:r>
            <a:r>
              <a:rPr lang="en-US" sz="3600" b="1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en-US" sz="3600" b="1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Bonev</a:t>
            </a:r>
            <a:r>
              <a:rPr lang="en-US" sz="3600" b="1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(</a:t>
            </a:r>
            <a:r>
              <a:rPr lang="en-US" sz="3600" b="1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krasimir_bonev</a:t>
            </a:r>
            <a:r>
              <a:rPr lang="en-US" sz="3600" b="1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) </a:t>
            </a:r>
            <a:r>
              <a:rPr lang="en-US" sz="2400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hlinkClick r:id="rId2"/>
              </a:rPr>
              <a:t>https://softuni.bg/users/profile/show/krasimir_bonev</a:t>
            </a:r>
            <a:endParaRPr lang="en-US" sz="2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b="1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Bulls and cows</a:t>
            </a:r>
            <a:endParaRPr lang="bg-BG" dirty="0"/>
          </a:p>
        </p:txBody>
      </p:sp>
      <p:pic>
        <p:nvPicPr>
          <p:cNvPr id="5" name="Content Placeholder 4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35742" cy="3945265"/>
          </a:xfrm>
        </p:spPr>
      </p:pic>
    </p:spTree>
    <p:extLst>
      <p:ext uri="{BB962C8B-B14F-4D97-AF65-F5344CB8AC3E}">
        <p14:creationId xmlns:p14="http://schemas.microsoft.com/office/powerpoint/2010/main" val="35559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2514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2000" b="1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hlinkClick r:id="rId2"/>
              </a:rPr>
              <a:t>GitHub</a:t>
            </a:r>
            <a:r>
              <a:rPr lang="en-US" sz="12000" b="1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hlinkClick r:id="rId2"/>
              </a:rPr>
              <a:t> Repository</a:t>
            </a:r>
            <a:r>
              <a:rPr lang="en-US" sz="7200" b="1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hlinkClick r:id="rId2"/>
              </a:rPr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350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130</TotalTime>
  <Words>48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Bulls and cows</vt:lpstr>
      <vt:lpstr>Team “Voss”</vt:lpstr>
      <vt:lpstr>Bulls and cows</vt:lpstr>
      <vt:lpstr>GitHub Repository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Bulls and cows</dc:title>
  <dc:creator>Krasimir</dc:creator>
  <cp:lastModifiedBy>Krasimir</cp:lastModifiedBy>
  <cp:revision>9</cp:revision>
  <dcterms:created xsi:type="dcterms:W3CDTF">2006-08-16T00:00:00Z</dcterms:created>
  <dcterms:modified xsi:type="dcterms:W3CDTF">2015-05-27T13:02:00Z</dcterms:modified>
</cp:coreProperties>
</file>