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9861-518E-4D76-8717-B24E3FA70D37}" type="datetimeFigureOut">
              <a:rPr lang="bg-BG" smtClean="0"/>
              <a:t>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FC90-E7A3-4116-9CAB-587DA3DB096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fia-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310903"/>
            <a:ext cx="7772400" cy="1470025"/>
          </a:xfrm>
        </p:spPr>
        <p:txBody>
          <a:bodyPr/>
          <a:lstStyle/>
          <a:p>
            <a:r>
              <a:rPr lang="en-US" sz="4800" dirty="0" smtClean="0">
                <a:solidFill>
                  <a:srgbClr val="C00000"/>
                </a:solidFill>
                <a:latin typeface="Snap ITC" pitchFamily="82" charset="0"/>
              </a:rPr>
              <a:t>Team</a:t>
            </a:r>
            <a:r>
              <a:rPr lang="en-US" dirty="0" smtClean="0">
                <a:solidFill>
                  <a:srgbClr val="C00000"/>
                </a:solidFill>
                <a:latin typeface="Snap ITC" pitchFamily="82" charset="0"/>
              </a:rPr>
              <a:t> “Deep Ruby”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5060776"/>
            <a:ext cx="68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nap ITC" pitchFamily="82" charset="0"/>
              </a:rPr>
              <a:t>The </a:t>
            </a:r>
            <a:r>
              <a:rPr lang="en-US" dirty="0" err="1" smtClean="0">
                <a:latin typeface="Snap ITC" pitchFamily="82" charset="0"/>
              </a:rPr>
              <a:t>SoftUni</a:t>
            </a:r>
            <a:r>
              <a:rPr lang="en-US" dirty="0" smtClean="0">
                <a:latin typeface="Snap ITC" pitchFamily="82" charset="0"/>
              </a:rPr>
              <a:t> Mafia Website</a:t>
            </a:r>
          </a:p>
          <a:p>
            <a:endParaRPr lang="en-US" dirty="0">
              <a:latin typeface="Snap ITC" pitchFamily="82" charset="0"/>
            </a:endParaRPr>
          </a:p>
          <a:p>
            <a:r>
              <a:rPr lang="en-US" sz="2000" dirty="0" smtClean="0">
                <a:latin typeface="Snap ITC" pitchFamily="82" charset="0"/>
              </a:rPr>
              <a:t>https://github.com/antataiv/Deep-Ruby</a:t>
            </a:r>
            <a:endParaRPr lang="bg-BG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fia-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412776"/>
            <a:ext cx="6120680" cy="4752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Anton </a:t>
            </a:r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Velikov</a:t>
            </a:r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endParaRPr lang="en-US" dirty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r>
              <a:rPr lang="en-US" sz="2400" dirty="0">
                <a:latin typeface="Snap ITC" pitchFamily="82" charset="0"/>
              </a:rPr>
              <a:t>M</a:t>
            </a:r>
            <a:r>
              <a:rPr lang="en-US" sz="2400" dirty="0" smtClean="0">
                <a:latin typeface="Snap ITC" pitchFamily="82" charset="0"/>
              </a:rPr>
              <a:t>ain developer and story-teller</a:t>
            </a:r>
          </a:p>
          <a:p>
            <a:endParaRPr lang="en-US" sz="2400" dirty="0">
              <a:latin typeface="Snap ITC" pitchFamily="82" charset="0"/>
            </a:endParaRPr>
          </a:p>
          <a:p>
            <a:endParaRPr lang="en-US" sz="2400" dirty="0" smtClean="0">
              <a:latin typeface="Snap ITC" pitchFamily="82" charset="0"/>
            </a:endParaRPr>
          </a:p>
          <a:p>
            <a:endParaRPr lang="en-US" sz="2400" dirty="0">
              <a:latin typeface="Snap ITC" pitchFamily="82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Dimitar</a:t>
            </a:r>
            <a:r>
              <a:rPr lang="en-US" dirty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Mazulov</a:t>
            </a:r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r>
              <a:rPr lang="en-US" sz="2400" dirty="0">
                <a:latin typeface="Snap ITC" pitchFamily="82" charset="0"/>
              </a:rPr>
              <a:t>The picture master</a:t>
            </a:r>
            <a:endParaRPr lang="bg-BG" sz="2400" dirty="0">
              <a:latin typeface="Snap ITC" pitchFamily="8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ap ITC" pitchFamily="82" charset="0"/>
                <a:ea typeface="+mj-ea"/>
                <a:cs typeface="+mj-cs"/>
              </a:rPr>
              <a:t>The Team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nt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12776"/>
            <a:ext cx="2088232" cy="2088232"/>
          </a:xfrm>
          <a:prstGeom prst="rect">
            <a:avLst/>
          </a:prstGeom>
        </p:spPr>
      </p:pic>
      <p:pic>
        <p:nvPicPr>
          <p:cNvPr id="7" name="Picture 6" descr="dimit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77073"/>
            <a:ext cx="2088231" cy="2088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fia-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412776"/>
            <a:ext cx="6120680" cy="475252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Ilia</a:t>
            </a:r>
            <a:r>
              <a:rPr lang="en-US" dirty="0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Velkov</a:t>
            </a:r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endParaRPr lang="en-US" dirty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r>
              <a:rPr lang="en-US" sz="2400" dirty="0" smtClean="0">
                <a:latin typeface="Snap ITC" pitchFamily="82" charset="0"/>
              </a:rPr>
              <a:t>The main story-teller</a:t>
            </a:r>
          </a:p>
          <a:p>
            <a:endParaRPr lang="en-US" sz="2400" dirty="0">
              <a:latin typeface="Snap ITC" pitchFamily="82" charset="0"/>
            </a:endParaRPr>
          </a:p>
          <a:p>
            <a:endParaRPr lang="en-US" sz="2400" dirty="0" smtClean="0">
              <a:latin typeface="Snap ITC" pitchFamily="82" charset="0"/>
            </a:endParaRPr>
          </a:p>
          <a:p>
            <a:endParaRPr lang="en-US" sz="2400" dirty="0">
              <a:latin typeface="Snap ITC" pitchFamily="82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Velislav</a:t>
            </a:r>
            <a:r>
              <a:rPr lang="en-US" dirty="0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nap ITC" pitchFamily="82" charset="0"/>
                <a:ea typeface="+mj-ea"/>
                <a:cs typeface="+mj-cs"/>
              </a:rPr>
              <a:t>Nikolov</a:t>
            </a:r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endParaRPr lang="en-US" dirty="0" smtClean="0">
              <a:solidFill>
                <a:srgbClr val="C00000"/>
              </a:solidFill>
              <a:latin typeface="Snap ITC" pitchFamily="82" charset="0"/>
              <a:ea typeface="+mj-ea"/>
              <a:cs typeface="+mj-cs"/>
            </a:endParaRPr>
          </a:p>
          <a:p>
            <a:r>
              <a:rPr lang="en-US" sz="2400" dirty="0" smtClean="0">
                <a:latin typeface="Snap ITC" pitchFamily="82" charset="0"/>
              </a:rPr>
              <a:t>Developer and story-teller</a:t>
            </a:r>
            <a:endParaRPr lang="bg-BG" sz="2400" dirty="0">
              <a:latin typeface="Snap ITC" pitchFamily="8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nap ITC" pitchFamily="82" charset="0"/>
                <a:ea typeface="+mj-ea"/>
                <a:cs typeface="+mj-cs"/>
              </a:rPr>
              <a:t>The Team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il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428" y="1402433"/>
            <a:ext cx="2123356" cy="2098575"/>
          </a:xfrm>
          <a:prstGeom prst="rect">
            <a:avLst/>
          </a:prstGeom>
        </p:spPr>
      </p:pic>
      <p:pic>
        <p:nvPicPr>
          <p:cNvPr id="9" name="Picture 8" descr="velisla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077072"/>
            <a:ext cx="2088232" cy="2088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fia-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206084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800" dirty="0" smtClean="0">
                <a:solidFill>
                  <a:srgbClr val="C00000"/>
                </a:solidFill>
                <a:latin typeface="Snap ITC" pitchFamily="82" charset="0"/>
              </a:rPr>
              <a:t>The website</a:t>
            </a:r>
            <a:r>
              <a:rPr lang="en-US" sz="4800" dirty="0">
                <a:solidFill>
                  <a:srgbClr val="C00000"/>
                </a:solidFill>
                <a:latin typeface="Snap ITC" pitchFamily="82" charset="0"/>
              </a:rPr>
              <a:t/>
            </a:r>
            <a:br>
              <a:rPr lang="en-US" sz="4800" dirty="0">
                <a:solidFill>
                  <a:srgbClr val="C00000"/>
                </a:solidFill>
                <a:latin typeface="Snap ITC" pitchFamily="82" charset="0"/>
              </a:rPr>
            </a:br>
            <a:r>
              <a:rPr lang="en-US" sz="4800" dirty="0" smtClean="0">
                <a:solidFill>
                  <a:srgbClr val="C00000"/>
                </a:solidFill>
                <a:latin typeface="Snap ITC" pitchFamily="82" charset="0"/>
              </a:rPr>
              <a:t>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Snap ITC" pitchFamily="82" charset="0"/>
                <a:ea typeface="+mn-ea"/>
                <a:cs typeface="+mn-cs"/>
              </a:rPr>
              <a:t>http://soft-uni-mafia.cloudvps.bg/</a:t>
            </a:r>
            <a:endParaRPr lang="bg-BG" sz="2400" dirty="0">
              <a:solidFill>
                <a:schemeClr val="tx1">
                  <a:tint val="75000"/>
                </a:schemeClr>
              </a:solidFill>
              <a:latin typeface="Snap ITC" pitchFamily="82" charset="0"/>
              <a:ea typeface="+mn-ea"/>
              <a:cs typeface="+mn-cs"/>
            </a:endParaRPr>
          </a:p>
        </p:txBody>
      </p:sp>
      <p:pic>
        <p:nvPicPr>
          <p:cNvPr id="7" name="Picture 6" descr="s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06291"/>
            <a:ext cx="8208912" cy="4835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“Deep Ruby”</vt:lpstr>
      <vt:lpstr>Slide 2</vt:lpstr>
      <vt:lpstr>Slide 3</vt:lpstr>
      <vt:lpstr>The website  http://soft-uni-mafia.cloudvps.bg/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“Deep Ruby”</dc:title>
  <dc:creator>Anton</dc:creator>
  <cp:lastModifiedBy>Anton</cp:lastModifiedBy>
  <cp:revision>7</cp:revision>
  <dcterms:created xsi:type="dcterms:W3CDTF">2015-03-05T05:56:29Z</dcterms:created>
  <dcterms:modified xsi:type="dcterms:W3CDTF">2015-03-05T06:55:06Z</dcterms:modified>
</cp:coreProperties>
</file>