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56BF53C2-D69A-0F4C-BF8A-E3924510E8A5}">
          <p14:sldIdLst>
            <p14:sldId id="256"/>
            <p14:sldId id="257"/>
            <p14:sldId id="25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D0065BE-0657-4A47-90AD-C21C55E16B19}" type="datetime4">
              <a:rPr lang="en-US" smtClean="0"/>
              <a:pPr/>
              <a:t>April 2, 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2,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2,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2,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2,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April 2,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ataiv/TEAM-LINNAEU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5377" y="2381819"/>
            <a:ext cx="5648623" cy="12043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TEAM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"</a:t>
            </a:r>
            <a:r>
              <a:rPr lang="en-US" sz="4400" b="1" dirty="0"/>
              <a:t>LINNAEUS"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2313" y="3805895"/>
            <a:ext cx="6511131" cy="329259"/>
          </a:xfrm>
        </p:spPr>
        <p:txBody>
          <a:bodyPr>
            <a:noAutofit/>
          </a:bodyPr>
          <a:lstStyle/>
          <a:p>
            <a:pPr algn="ctr"/>
            <a:r>
              <a:rPr lang="bg-BG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ПРЕДСТАВЯТ</a:t>
            </a:r>
            <a:r>
              <a:rPr lang="bg-BG" sz="32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...</a:t>
            </a:r>
            <a:endParaRPr lang="en-US" sz="3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78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60" y="5721919"/>
            <a:ext cx="752094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cap="none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TETRIS GAME</a:t>
            </a:r>
            <a:endParaRPr lang="en-US" sz="6000" b="1" cap="none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pic>
        <p:nvPicPr>
          <p:cNvPr id="4" name="Content Placeholder 3" descr="76241158_4450060_tetris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3689" r="-23689"/>
          <a:stretch>
            <a:fillRect/>
          </a:stretch>
        </p:blipFill>
        <p:spPr>
          <a:xfrm>
            <a:off x="-638053" y="683279"/>
            <a:ext cx="10106885" cy="4810718"/>
          </a:xfrm>
        </p:spPr>
      </p:pic>
    </p:spTree>
    <p:extLst>
      <p:ext uri="{BB962C8B-B14F-4D97-AF65-F5344CB8AC3E}">
        <p14:creationId xmlns:p14="http://schemas.microsoft.com/office/powerpoint/2010/main" xmlns="" val="29414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Contributors: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Joana Marinova</a:t>
            </a:r>
          </a:p>
          <a:p>
            <a:pPr marL="0" indent="0"/>
            <a:r>
              <a:rPr lang="en-US" dirty="0" smtClean="0"/>
              <a:t>     (</a:t>
            </a:r>
            <a:r>
              <a:rPr lang="en-US" dirty="0" err="1" smtClean="0"/>
              <a:t>joanmar</a:t>
            </a:r>
            <a:r>
              <a:rPr lang="en-US" dirty="0" smtClean="0"/>
              <a:t>)</a:t>
            </a:r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Ivan </a:t>
            </a:r>
            <a:r>
              <a:rPr lang="en-US" dirty="0" err="1" smtClean="0"/>
              <a:t>Kitukov</a:t>
            </a:r>
            <a:endParaRPr lang="en-US" dirty="0" smtClean="0"/>
          </a:p>
          <a:p>
            <a:pPr marL="0" indent="0"/>
            <a:r>
              <a:rPr lang="en-US" dirty="0" smtClean="0"/>
              <a:t>     (</a:t>
            </a:r>
            <a:r>
              <a:rPr lang="en-US" dirty="0" err="1" smtClean="0"/>
              <a:t>fargo</a:t>
            </a:r>
            <a:r>
              <a:rPr lang="en-US" dirty="0" smtClean="0"/>
              <a:t>)</a:t>
            </a:r>
          </a:p>
          <a:p>
            <a:pPr marL="0" indent="0"/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Todor</a:t>
            </a:r>
            <a:r>
              <a:rPr lang="en-US" dirty="0" smtClean="0"/>
              <a:t> </a:t>
            </a:r>
            <a:r>
              <a:rPr lang="en-US" dirty="0" err="1" smtClean="0"/>
              <a:t>Velchev</a:t>
            </a:r>
            <a:endParaRPr lang="en-US" dirty="0" smtClean="0"/>
          </a:p>
          <a:p>
            <a:pPr marL="0" indent="0"/>
            <a:r>
              <a:rPr lang="en-US" dirty="0" smtClean="0"/>
              <a:t>     (Tushe2000)</a:t>
            </a:r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Anton </a:t>
            </a:r>
            <a:r>
              <a:rPr lang="en-US" dirty="0" err="1" smtClean="0"/>
              <a:t>Velikov</a:t>
            </a:r>
            <a:endParaRPr lang="en-US" dirty="0" smtClean="0"/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dirty="0" err="1" smtClean="0"/>
              <a:t>antata_iv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20034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Team’s contributions to the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5760" lvl="1" indent="0" algn="ctr">
              <a:lnSpc>
                <a:spcPct val="110000"/>
              </a:lnSpc>
              <a:buNone/>
            </a:pPr>
            <a:r>
              <a:rPr lang="en-US" sz="2200" dirty="0" smtClean="0"/>
              <a:t>Check out the contributions of each team member at this link </a:t>
            </a:r>
            <a:r>
              <a:rPr lang="en-US" sz="2200" dirty="0" smtClean="0">
                <a:sym typeface="Wingdings"/>
              </a:rPr>
              <a:t> </a:t>
            </a:r>
            <a:r>
              <a:rPr lang="en-US" sz="2200" dirty="0" smtClean="0"/>
              <a:t>:</a:t>
            </a:r>
          </a:p>
          <a:p>
            <a:pPr marL="365760" lvl="1" indent="0" algn="ctr">
              <a:lnSpc>
                <a:spcPct val="110000"/>
              </a:lnSpc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365760" lvl="1" indent="0" algn="ctr">
              <a:lnSpc>
                <a:spcPct val="110000"/>
              </a:lnSpc>
              <a:buNone/>
            </a:pP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github.com/antataiv/TEAM-LINNAEUS</a:t>
            </a:r>
            <a:endParaRPr lang="en-US" dirty="0" smtClean="0"/>
          </a:p>
          <a:p>
            <a:pPr marL="365760" lvl="1" indent="0" algn="ctr">
              <a:lnSpc>
                <a:spcPct val="110000"/>
              </a:lnSpc>
              <a:buNone/>
            </a:pPr>
            <a:r>
              <a:rPr lang="en-US" sz="2200" dirty="0" err="1" smtClean="0"/>
              <a:t>Trello</a:t>
            </a:r>
            <a:r>
              <a:rPr lang="en-US" sz="2200" dirty="0" smtClean="0"/>
              <a:t>:</a:t>
            </a:r>
            <a:endParaRPr lang="en-US" sz="2200" dirty="0" smtClean="0"/>
          </a:p>
          <a:p>
            <a:pPr marL="68580" indent="0" algn="ctr">
              <a:lnSpc>
                <a:spcPct val="110000"/>
              </a:lnSpc>
              <a:buNone/>
            </a:pPr>
            <a:r>
              <a:rPr lang="en-US" sz="2400" dirty="0"/>
              <a:t>https://</a:t>
            </a:r>
            <a:r>
              <a:rPr lang="en-US" sz="2400" dirty="0" err="1"/>
              <a:t>trello.com</a:t>
            </a:r>
            <a:r>
              <a:rPr lang="en-US" sz="2400" dirty="0"/>
              <a:t>/b/Ju362CP3/team-</a:t>
            </a:r>
            <a:r>
              <a:rPr lang="en-US" sz="2400" dirty="0" err="1"/>
              <a:t>linnaeus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54145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23</TotalTime>
  <Words>60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Austin</vt:lpstr>
      <vt:lpstr>TEAM  "LINNAEUS"</vt:lpstr>
      <vt:lpstr>TETRIS GAME</vt:lpstr>
      <vt:lpstr>Contributors:</vt:lpstr>
      <vt:lpstr>Team’s contributions to the project: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"LINNAEUS"</dc:title>
  <dc:creator>Yoana Marinova</dc:creator>
  <cp:lastModifiedBy>Anton</cp:lastModifiedBy>
  <cp:revision>4</cp:revision>
  <dcterms:created xsi:type="dcterms:W3CDTF">2015-04-01T23:14:00Z</dcterms:created>
  <dcterms:modified xsi:type="dcterms:W3CDTF">2015-04-02T07:33:06Z</dcterms:modified>
</cp:coreProperties>
</file>