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Antazo" userId="729dcf459fc10c4a" providerId="LiveId" clId="{3A3BDB83-1692-4709-828B-3DAF3026B833}"/>
    <pc:docChg chg="custSel modSld">
      <pc:chgData name="Alex Antazo" userId="729dcf459fc10c4a" providerId="LiveId" clId="{3A3BDB83-1692-4709-828B-3DAF3026B833}" dt="2023-12-18T18:06:46.222" v="414" actId="20577"/>
      <pc:docMkLst>
        <pc:docMk/>
      </pc:docMkLst>
      <pc:sldChg chg="modSp mod">
        <pc:chgData name="Alex Antazo" userId="729dcf459fc10c4a" providerId="LiveId" clId="{3A3BDB83-1692-4709-828B-3DAF3026B833}" dt="2023-12-18T18:06:46.222" v="414" actId="20577"/>
        <pc:sldMkLst>
          <pc:docMk/>
          <pc:sldMk cId="0" sldId="256"/>
        </pc:sldMkLst>
        <pc:spChg chg="mod">
          <ac:chgData name="Alex Antazo" userId="729dcf459fc10c4a" providerId="LiveId" clId="{3A3BDB83-1692-4709-828B-3DAF3026B833}" dt="2023-12-18T18:06:27.782" v="412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lex Antazo" userId="729dcf459fc10c4a" providerId="LiveId" clId="{3A3BDB83-1692-4709-828B-3DAF3026B833}" dt="2023-12-18T17:59:20.273" v="106" actId="20577"/>
          <ac:spMkLst>
            <pc:docMk/>
            <pc:sldMk cId="0" sldId="256"/>
            <ac:spMk id="62" creationId="{00000000-0000-0000-0000-000000000000}"/>
          </ac:spMkLst>
        </pc:spChg>
        <pc:spChg chg="mod">
          <ac:chgData name="Alex Antazo" userId="729dcf459fc10c4a" providerId="LiveId" clId="{3A3BDB83-1692-4709-828B-3DAF3026B833}" dt="2023-12-18T18:06:46.222" v="414" actId="20577"/>
          <ac:spMkLst>
            <pc:docMk/>
            <pc:sldMk cId="0" sldId="256"/>
            <ac:spMk id="6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featuring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capturing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sorting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decodes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shows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hundreds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friendly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be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s-E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s-E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PCAP files.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completely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compatible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IPv6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Programmer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friendly</a:t>
            </a:r>
            <a:r>
              <a:rPr lang="es-E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Roboto</vt:lpstr>
      <vt:lpstr>Arial</vt:lpstr>
      <vt:lpstr>Google Sans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Alex Antazo</cp:lastModifiedBy>
  <cp:revision>1</cp:revision>
  <dcterms:modified xsi:type="dcterms:W3CDTF">2023-12-18T18:06:51Z</dcterms:modified>
</cp:coreProperties>
</file>