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tazo" userId="729dcf459fc10c4a" providerId="LiveId" clId="{D2715688-B9FA-4F80-B4E2-1AFB3595FAB3}"/>
    <pc:docChg chg="custSel modSld">
      <pc:chgData name="Alex Antazo" userId="729dcf459fc10c4a" providerId="LiveId" clId="{D2715688-B9FA-4F80-B4E2-1AFB3595FAB3}" dt="2023-12-26T13:36:37.522" v="549" actId="14100"/>
      <pc:docMkLst>
        <pc:docMk/>
      </pc:docMkLst>
      <pc:sldChg chg="modSp mod">
        <pc:chgData name="Alex Antazo" userId="729dcf459fc10c4a" providerId="LiveId" clId="{D2715688-B9FA-4F80-B4E2-1AFB3595FAB3}" dt="2023-12-26T13:25:16.327" v="527" actId="20577"/>
        <pc:sldMkLst>
          <pc:docMk/>
          <pc:sldMk cId="0" sldId="256"/>
        </pc:sldMkLst>
        <pc:spChg chg="mod">
          <ac:chgData name="Alex Antazo" userId="729dcf459fc10c4a" providerId="LiveId" clId="{D2715688-B9FA-4F80-B4E2-1AFB3595FAB3}" dt="2023-12-26T13:25:16.327" v="52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Alex Antazo" userId="729dcf459fc10c4a" providerId="LiveId" clId="{D2715688-B9FA-4F80-B4E2-1AFB3595FAB3}" dt="2023-12-26T13:36:37.522" v="549" actId="14100"/>
        <pc:sldMkLst>
          <pc:docMk/>
          <pc:sldMk cId="0" sldId="257"/>
        </pc:sldMkLst>
        <pc:spChg chg="mod">
          <ac:chgData name="Alex Antazo" userId="729dcf459fc10c4a" providerId="LiveId" clId="{D2715688-B9FA-4F80-B4E2-1AFB3595FAB3}" dt="2023-12-26T13:36:37.522" v="549" actId="14100"/>
          <ac:spMkLst>
            <pc:docMk/>
            <pc:sldMk cId="0" sldId="257"/>
            <ac:spMk id="74" creationId="{00000000-0000-0000-0000-000000000000}"/>
          </ac:spMkLst>
        </pc:spChg>
        <pc:spChg chg="mod">
          <ac:chgData name="Alex Antazo" userId="729dcf459fc10c4a" providerId="LiveId" clId="{D2715688-B9FA-4F80-B4E2-1AFB3595FAB3}" dt="2023-12-26T13:31:09.893" v="533"/>
          <ac:spMkLst>
            <pc:docMk/>
            <pc:sldMk cId="0" sldId="257"/>
            <ac:spMk id="82" creationId="{00000000-0000-0000-0000-000000000000}"/>
          </ac:spMkLst>
        </pc:spChg>
        <pc:spChg chg="mod">
          <ac:chgData name="Alex Antazo" userId="729dcf459fc10c4a" providerId="LiveId" clId="{D2715688-B9FA-4F80-B4E2-1AFB3595FAB3}" dt="2023-12-26T13:28:42.078" v="529"/>
          <ac:spMkLst>
            <pc:docMk/>
            <pc:sldMk cId="0" sldId="257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rustotal.com/gui/search/attack_tactic%253ATA0009" TargetMode="External"/><Relationship Id="rId3" Type="http://schemas.openxmlformats.org/officeDocument/2006/relationships/hyperlink" Target="https://www.virustotal.com/gui/search/attack_tactic%253ATA0002" TargetMode="External"/><Relationship Id="rId7" Type="http://schemas.openxmlformats.org/officeDocument/2006/relationships/hyperlink" Target="https://www.virustotal.com/gui/search/attack_tactic%253ATA00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irustotal.com/gui/search/attack_tactic%253ATA0006" TargetMode="External"/><Relationship Id="rId5" Type="http://schemas.openxmlformats.org/officeDocument/2006/relationships/hyperlink" Target="https://www.virustotal.com/gui/search/attack_tactic%253ATA0005" TargetMode="External"/><Relationship Id="rId4" Type="http://schemas.openxmlformats.org/officeDocument/2006/relationships/hyperlink" Target="https://www.virustotal.com/gui/search/attack_tactic%253ATA0004" TargetMode="External"/><Relationship Id="rId9" Type="http://schemas.openxmlformats.org/officeDocument/2006/relationships/hyperlink" Target="https://www.virustotal.com/gui/search/attack_tactic%253ATA00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file generated the digest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0" i="0" dirty="0">
              <a:solidFill>
                <a:srgbClr val="434343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54e6ea47eb04634d3e87fd7787e2136ccfbcc80ade34f246a12cf93bab527f6b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</a:rPr>
              <a:t>w</a:t>
            </a:r>
            <a:r>
              <a:rPr lang="en" dirty="0">
                <a:solidFill>
                  <a:srgbClr val="434343"/>
                </a:solidFill>
              </a:rPr>
              <a:t>hich is used on VirusTotal to identify additional IoCs associated with the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434343"/>
                </a:solidFill>
              </a:rPr>
              <a:t>The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results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confirm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that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it’s</a:t>
            </a:r>
            <a:r>
              <a:rPr lang="es-ES" dirty="0">
                <a:solidFill>
                  <a:srgbClr val="434343"/>
                </a:solidFill>
              </a:rPr>
              <a:t> a </a:t>
            </a:r>
            <a:r>
              <a:rPr lang="es-ES" dirty="0" err="1">
                <a:solidFill>
                  <a:srgbClr val="434343"/>
                </a:solidFill>
              </a:rPr>
              <a:t>malicious</a:t>
            </a:r>
            <a:r>
              <a:rPr lang="es-ES" dirty="0">
                <a:solidFill>
                  <a:srgbClr val="434343"/>
                </a:solidFill>
              </a:rPr>
              <a:t> file, </a:t>
            </a:r>
            <a:r>
              <a:rPr lang="es-ES" dirty="0" err="1">
                <a:solidFill>
                  <a:srgbClr val="434343"/>
                </a:solidFill>
              </a:rPr>
              <a:t>according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to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both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Vendor’s</a:t>
            </a:r>
            <a:r>
              <a:rPr lang="es-ES" dirty="0">
                <a:solidFill>
                  <a:srgbClr val="434343"/>
                </a:solidFill>
              </a:rPr>
              <a:t> Ratio (</a:t>
            </a:r>
            <a:r>
              <a:rPr lang="es-ES" dirty="0" err="1">
                <a:solidFill>
                  <a:srgbClr val="434343"/>
                </a:solidFill>
              </a:rPr>
              <a:t>flagged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by</a:t>
            </a:r>
            <a:r>
              <a:rPr lang="es-ES" dirty="0">
                <a:solidFill>
                  <a:srgbClr val="434343"/>
                </a:solidFill>
              </a:rPr>
              <a:t> 57 </a:t>
            </a:r>
            <a:r>
              <a:rPr lang="es-ES" dirty="0" err="1">
                <a:solidFill>
                  <a:srgbClr val="434343"/>
                </a:solidFill>
              </a:rPr>
              <a:t>security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vendors</a:t>
            </a:r>
            <a:r>
              <a:rPr lang="es-ES" dirty="0">
                <a:solidFill>
                  <a:srgbClr val="434343"/>
                </a:solidFill>
              </a:rPr>
              <a:t>) and </a:t>
            </a:r>
            <a:r>
              <a:rPr lang="es-ES" dirty="0" err="1">
                <a:solidFill>
                  <a:srgbClr val="434343"/>
                </a:solidFill>
              </a:rPr>
              <a:t>Community</a:t>
            </a:r>
            <a:r>
              <a:rPr lang="es-ES" dirty="0">
                <a:solidFill>
                  <a:srgbClr val="434343"/>
                </a:solidFill>
              </a:rPr>
              <a:t> Score (a negative score </a:t>
            </a:r>
            <a:r>
              <a:rPr lang="es-ES" dirty="0" err="1">
                <a:solidFill>
                  <a:srgbClr val="434343"/>
                </a:solidFill>
              </a:rPr>
              <a:t>of</a:t>
            </a:r>
            <a:r>
              <a:rPr lang="es-ES" dirty="0">
                <a:solidFill>
                  <a:srgbClr val="434343"/>
                </a:solidFill>
              </a:rPr>
              <a:t> -70 </a:t>
            </a:r>
            <a:r>
              <a:rPr lang="es-ES" dirty="0" err="1">
                <a:solidFill>
                  <a:srgbClr val="434343"/>
                </a:solidFill>
              </a:rPr>
              <a:t>is</a:t>
            </a:r>
            <a:r>
              <a:rPr lang="es-ES" dirty="0">
                <a:solidFill>
                  <a:srgbClr val="434343"/>
                </a:solidFill>
              </a:rPr>
              <a:t> more </a:t>
            </a:r>
            <a:r>
              <a:rPr lang="es-ES" dirty="0" err="1">
                <a:solidFill>
                  <a:srgbClr val="434343"/>
                </a:solidFill>
              </a:rPr>
              <a:t>likely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to</a:t>
            </a:r>
            <a:r>
              <a:rPr lang="es-ES" dirty="0">
                <a:solidFill>
                  <a:srgbClr val="434343"/>
                </a:solidFill>
              </a:rPr>
              <a:t> be </a:t>
            </a:r>
            <a:r>
              <a:rPr lang="es-ES" dirty="0" err="1">
                <a:solidFill>
                  <a:srgbClr val="434343"/>
                </a:solidFill>
              </a:rPr>
              <a:t>malicious</a:t>
            </a:r>
            <a:r>
              <a:rPr lang="es-ES" dirty="0">
                <a:solidFill>
                  <a:srgbClr val="434343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</a:rPr>
              <a:t>In </a:t>
            </a:r>
            <a:r>
              <a:rPr lang="es-ES" dirty="0" err="1">
                <a:solidFill>
                  <a:srgbClr val="434343"/>
                </a:solidFill>
              </a:rPr>
              <a:t>the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Detection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tab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we</a:t>
            </a:r>
            <a:r>
              <a:rPr lang="es-ES" dirty="0">
                <a:solidFill>
                  <a:srgbClr val="434343"/>
                </a:solidFill>
              </a:rPr>
              <a:t> can </a:t>
            </a:r>
            <a:r>
              <a:rPr lang="es-ES" dirty="0" err="1">
                <a:solidFill>
                  <a:srgbClr val="434343"/>
                </a:solidFill>
              </a:rPr>
              <a:t>see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that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most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of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the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vendors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have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identified</a:t>
            </a:r>
            <a:r>
              <a:rPr lang="es-ES" dirty="0">
                <a:solidFill>
                  <a:srgbClr val="434343"/>
                </a:solidFill>
              </a:rPr>
              <a:t> </a:t>
            </a:r>
            <a:r>
              <a:rPr lang="es-ES" dirty="0" err="1">
                <a:solidFill>
                  <a:srgbClr val="434343"/>
                </a:solidFill>
              </a:rPr>
              <a:t>this</a:t>
            </a:r>
            <a:r>
              <a:rPr lang="es-ES" dirty="0">
                <a:solidFill>
                  <a:srgbClr val="434343"/>
                </a:solidFill>
              </a:rPr>
              <a:t> file as a </a:t>
            </a:r>
            <a:r>
              <a:rPr lang="es-ES" dirty="0" err="1">
                <a:solidFill>
                  <a:srgbClr val="434343"/>
                </a:solidFill>
              </a:rPr>
              <a:t>trojan</a:t>
            </a:r>
            <a:r>
              <a:rPr lang="es-ES" dirty="0">
                <a:solidFill>
                  <a:srgbClr val="434343"/>
                </a:solidFill>
              </a:rPr>
              <a:t>, backdoor, malware, </a:t>
            </a:r>
            <a:r>
              <a:rPr lang="es-ES" dirty="0" err="1">
                <a:solidFill>
                  <a:srgbClr val="434343"/>
                </a:solidFill>
              </a:rPr>
              <a:t>unsafe</a:t>
            </a:r>
            <a:r>
              <a:rPr lang="es-ES" dirty="0">
                <a:solidFill>
                  <a:srgbClr val="434343"/>
                </a:solidFill>
              </a:rPr>
              <a:t>, etc.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49" y="58900"/>
            <a:ext cx="3702276" cy="143536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>
                <a:effectLst/>
                <a:latin typeface="Google Sans" panose="020B0604020202020204" charset="0"/>
                <a:hlinkClick r:id="rId3"/>
              </a:rPr>
              <a:t>Execution</a:t>
            </a:r>
            <a:r>
              <a:rPr lang="es-ES" sz="1400" i="0" dirty="0">
                <a:effectLst/>
                <a:latin typeface="Google Sans" panose="020B0604020202020204" charset="0"/>
              </a:rPr>
              <a:t>TA0002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 err="1">
                <a:effectLst/>
                <a:latin typeface="Google Sans" panose="020B0604020202020204" charset="0"/>
                <a:hlinkClick r:id="rId4"/>
              </a:rPr>
              <a:t>Privilege</a:t>
            </a:r>
            <a:r>
              <a:rPr lang="es-ES" sz="1400" b="1" i="0" u="none" strike="noStrike" dirty="0">
                <a:effectLst/>
                <a:latin typeface="Google Sans" panose="020B0604020202020204" charset="0"/>
                <a:hlinkClick r:id="rId4"/>
              </a:rPr>
              <a:t> Escalation</a:t>
            </a:r>
            <a:r>
              <a:rPr lang="es-ES" sz="1400" i="0" dirty="0">
                <a:effectLst/>
                <a:latin typeface="Google Sans" panose="020B0604020202020204" charset="0"/>
              </a:rPr>
              <a:t>TA0004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>
                <a:effectLst/>
                <a:latin typeface="Google Sans" panose="020B0604020202020204" charset="0"/>
                <a:hlinkClick r:id="rId5"/>
              </a:rPr>
              <a:t>Defense Evasion</a:t>
            </a:r>
            <a:r>
              <a:rPr lang="es-ES" sz="1400" i="0" dirty="0">
                <a:effectLst/>
                <a:latin typeface="Google Sans" panose="020B0604020202020204" charset="0"/>
              </a:rPr>
              <a:t>TA0005</a:t>
            </a:r>
            <a:endParaRPr lang="es-ES" dirty="0">
              <a:latin typeface="Google Sans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 err="1">
                <a:effectLst/>
                <a:latin typeface="Google Sans" panose="020B0604020202020204" charset="0"/>
                <a:hlinkClick r:id="rId6"/>
              </a:rPr>
              <a:t>Credential</a:t>
            </a:r>
            <a:r>
              <a:rPr lang="es-ES" sz="1400" b="1" i="0" u="none" strike="noStrike" dirty="0">
                <a:effectLst/>
                <a:latin typeface="Google Sans" panose="020B0604020202020204" charset="0"/>
                <a:hlinkClick r:id="rId6"/>
              </a:rPr>
              <a:t> Access</a:t>
            </a:r>
            <a:r>
              <a:rPr lang="es-ES" sz="1400" i="0" dirty="0">
                <a:effectLst/>
                <a:latin typeface="Google Sans" panose="020B0604020202020204" charset="0"/>
              </a:rPr>
              <a:t>TA0006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>
                <a:effectLst/>
                <a:latin typeface="Google Sans" panose="020B0604020202020204" charset="0"/>
                <a:hlinkClick r:id="rId7"/>
              </a:rPr>
              <a:t>Discovery</a:t>
            </a:r>
            <a:r>
              <a:rPr lang="es-ES" sz="1400" i="0" dirty="0">
                <a:effectLst/>
                <a:latin typeface="Google Sans" panose="020B0604020202020204" charset="0"/>
              </a:rPr>
              <a:t>TA0007</a:t>
            </a:r>
            <a:endParaRPr lang="es-ES" dirty="0">
              <a:latin typeface="Google Sans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>
                <a:effectLst/>
                <a:latin typeface="Google Sans" panose="020B0604020202020204" charset="0"/>
                <a:hlinkClick r:id="rId8"/>
              </a:rPr>
              <a:t>Collection</a:t>
            </a:r>
            <a:r>
              <a:rPr lang="es-ES" sz="1400" i="0" dirty="0">
                <a:effectLst/>
                <a:latin typeface="Google Sans" panose="020B0604020202020204" charset="0"/>
              </a:rPr>
              <a:t>TA0009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dirty="0" err="1">
                <a:effectLst/>
                <a:latin typeface="Google Sans" panose="020B0604020202020204" charset="0"/>
                <a:hlinkClick r:id="rId9"/>
              </a:rPr>
              <a:t>Command</a:t>
            </a:r>
            <a:r>
              <a:rPr lang="es-ES" sz="1400" b="1" i="0" u="none" strike="noStrike" dirty="0">
                <a:effectLst/>
                <a:latin typeface="Google Sans" panose="020B0604020202020204" charset="0"/>
                <a:hlinkClick r:id="rId9"/>
              </a:rPr>
              <a:t> and Control</a:t>
            </a:r>
            <a:r>
              <a:rPr lang="es-ES" sz="1400" i="0" dirty="0">
                <a:effectLst/>
                <a:latin typeface="Google Sans" panose="020B0604020202020204" charset="0"/>
              </a:rPr>
              <a:t>TA0011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104.115.151.81:443 (TCP)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287d612e29b71c90aa54947313810a25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Presentación en pantalla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Google Sans</vt:lpstr>
      <vt:lpstr>Source Sans Pro</vt:lpstr>
      <vt:lpstr>Roboto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Alex Antazo</cp:lastModifiedBy>
  <cp:revision>1</cp:revision>
  <dcterms:modified xsi:type="dcterms:W3CDTF">2023-12-26T13:36:46Z</dcterms:modified>
</cp:coreProperties>
</file>