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68" r:id="rId3"/>
    <p:sldId id="269" r:id="rId4"/>
    <p:sldId id="280" r:id="rId5"/>
    <p:sldId id="270" r:id="rId6"/>
    <p:sldId id="271" r:id="rId7"/>
    <p:sldId id="272" r:id="rId8"/>
    <p:sldId id="273" r:id="rId9"/>
    <p:sldId id="276" r:id="rId10"/>
    <p:sldId id="278" r:id="rId11"/>
    <p:sldId id="277" r:id="rId12"/>
    <p:sldId id="279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3594" autoAdjust="0"/>
  </p:normalViewPr>
  <p:slideViewPr>
    <p:cSldViewPr snapToGrid="0">
      <p:cViewPr varScale="1">
        <p:scale>
          <a:sx n="89" d="100"/>
          <a:sy n="89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8EEDC0-2065-458B-B0FC-C440BD678D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E3F446-A9FA-4EB8-888E-D4BCCA19B4E3}">
      <dgm:prSet/>
      <dgm:spPr/>
      <dgm:t>
        <a:bodyPr/>
        <a:lstStyle/>
        <a:p>
          <a:r>
            <a:rPr lang="ru-RU"/>
            <a:t>Аппаратная платформа: IBM совместимый персональный компьютер</a:t>
          </a:r>
          <a:endParaRPr lang="en-US"/>
        </a:p>
      </dgm:t>
    </dgm:pt>
    <dgm:pt modelId="{985FE19C-291D-47DB-A4FD-B2F30234B623}" type="parTrans" cxnId="{136C2979-5E8C-4CA1-8C89-09E337403C54}">
      <dgm:prSet/>
      <dgm:spPr/>
      <dgm:t>
        <a:bodyPr/>
        <a:lstStyle/>
        <a:p>
          <a:endParaRPr lang="en-US"/>
        </a:p>
      </dgm:t>
    </dgm:pt>
    <dgm:pt modelId="{4C550C2C-7861-4CAD-827F-C4EA7F078636}" type="sibTrans" cxnId="{136C2979-5E8C-4CA1-8C89-09E337403C54}">
      <dgm:prSet/>
      <dgm:spPr/>
      <dgm:t>
        <a:bodyPr/>
        <a:lstStyle/>
        <a:p>
          <a:endParaRPr lang="en-US"/>
        </a:p>
      </dgm:t>
    </dgm:pt>
    <dgm:pt modelId="{A20C4277-F214-40D7-8E47-BFB39A672D65}">
      <dgm:prSet/>
      <dgm:spPr/>
      <dgm:t>
        <a:bodyPr/>
        <a:lstStyle/>
        <a:p>
          <a:r>
            <a:rPr lang="ru-RU"/>
            <a:t>Программная платформа: ОС </a:t>
          </a:r>
          <a:r>
            <a:rPr lang="en-US"/>
            <a:t>Windows 7 x64</a:t>
          </a:r>
          <a:r>
            <a:rPr lang="ru-RU"/>
            <a:t> и выше</a:t>
          </a:r>
          <a:endParaRPr lang="en-US"/>
        </a:p>
      </dgm:t>
    </dgm:pt>
    <dgm:pt modelId="{264A4565-08FF-4043-B4A7-5C14560B411F}" type="parTrans" cxnId="{9185CFCF-429F-48BF-B36D-E7212F2B8772}">
      <dgm:prSet/>
      <dgm:spPr/>
      <dgm:t>
        <a:bodyPr/>
        <a:lstStyle/>
        <a:p>
          <a:endParaRPr lang="en-US"/>
        </a:p>
      </dgm:t>
    </dgm:pt>
    <dgm:pt modelId="{3AEF6863-DD7B-4BC5-BFFB-0E44B4CEE8AE}" type="sibTrans" cxnId="{9185CFCF-429F-48BF-B36D-E7212F2B8772}">
      <dgm:prSet/>
      <dgm:spPr/>
      <dgm:t>
        <a:bodyPr/>
        <a:lstStyle/>
        <a:p>
          <a:endParaRPr lang="en-US"/>
        </a:p>
      </dgm:t>
    </dgm:pt>
    <dgm:pt modelId="{2CD00F1E-2A63-4CE6-B17D-63D14BD1F0E8}">
      <dgm:prSet/>
      <dgm:spPr/>
      <dgm:t>
        <a:bodyPr/>
        <a:lstStyle/>
        <a:p>
          <a:r>
            <a:rPr lang="ru-RU"/>
            <a:t>Специальные навыки у оператора: </a:t>
          </a:r>
          <a:r>
            <a:rPr lang="ru-RU" u="sng"/>
            <a:t>не требуются</a:t>
          </a:r>
          <a:endParaRPr lang="en-US"/>
        </a:p>
      </dgm:t>
    </dgm:pt>
    <dgm:pt modelId="{B4959848-8957-4568-BB5C-85AB67707DD6}" type="parTrans" cxnId="{1EB09FCA-58E3-4B4F-A31C-7551125A0521}">
      <dgm:prSet/>
      <dgm:spPr/>
      <dgm:t>
        <a:bodyPr/>
        <a:lstStyle/>
        <a:p>
          <a:endParaRPr lang="en-US"/>
        </a:p>
      </dgm:t>
    </dgm:pt>
    <dgm:pt modelId="{6365267A-1D9D-4FD1-9BF1-57F218D5B75D}" type="sibTrans" cxnId="{1EB09FCA-58E3-4B4F-A31C-7551125A0521}">
      <dgm:prSet/>
      <dgm:spPr/>
      <dgm:t>
        <a:bodyPr/>
        <a:lstStyle/>
        <a:p>
          <a:endParaRPr lang="en-US"/>
        </a:p>
      </dgm:t>
    </dgm:pt>
    <dgm:pt modelId="{94923876-723A-FE42-9F06-15A6100421BC}" type="pres">
      <dgm:prSet presAssocID="{DA8EEDC0-2065-458B-B0FC-C440BD678DF2}" presName="linear" presStyleCnt="0">
        <dgm:presLayoutVars>
          <dgm:animLvl val="lvl"/>
          <dgm:resizeHandles val="exact"/>
        </dgm:presLayoutVars>
      </dgm:prSet>
      <dgm:spPr/>
    </dgm:pt>
    <dgm:pt modelId="{9BA70531-4397-2A46-B6F9-D631EC7EB5F7}" type="pres">
      <dgm:prSet presAssocID="{E3E3F446-A9FA-4EB8-888E-D4BCCA19B4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A0E13A-DEB3-BD4C-91B8-67FB86A9079D}" type="pres">
      <dgm:prSet presAssocID="{4C550C2C-7861-4CAD-827F-C4EA7F078636}" presName="spacer" presStyleCnt="0"/>
      <dgm:spPr/>
    </dgm:pt>
    <dgm:pt modelId="{31B1E945-9230-3840-AD4A-AE2D3242DB74}" type="pres">
      <dgm:prSet presAssocID="{A20C4277-F214-40D7-8E47-BFB39A672D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BBA787-58E8-0F4E-A652-4371CA99F06B}" type="pres">
      <dgm:prSet presAssocID="{3AEF6863-DD7B-4BC5-BFFB-0E44B4CEE8AE}" presName="spacer" presStyleCnt="0"/>
      <dgm:spPr/>
    </dgm:pt>
    <dgm:pt modelId="{B713E243-1C65-D947-8DE7-6B39D53578EA}" type="pres">
      <dgm:prSet presAssocID="{2CD00F1E-2A63-4CE6-B17D-63D14BD1F0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538C18-0BB2-7949-A763-7C59C842DC94}" type="presOf" srcId="{A20C4277-F214-40D7-8E47-BFB39A672D65}" destId="{31B1E945-9230-3840-AD4A-AE2D3242DB74}" srcOrd="0" destOrd="0" presId="urn:microsoft.com/office/officeart/2005/8/layout/vList2"/>
    <dgm:cxn modelId="{A8AF3067-1C53-E242-B445-EFED51FCFBC3}" type="presOf" srcId="{DA8EEDC0-2065-458B-B0FC-C440BD678DF2}" destId="{94923876-723A-FE42-9F06-15A6100421BC}" srcOrd="0" destOrd="0" presId="urn:microsoft.com/office/officeart/2005/8/layout/vList2"/>
    <dgm:cxn modelId="{136C2979-5E8C-4CA1-8C89-09E337403C54}" srcId="{DA8EEDC0-2065-458B-B0FC-C440BD678DF2}" destId="{E3E3F446-A9FA-4EB8-888E-D4BCCA19B4E3}" srcOrd="0" destOrd="0" parTransId="{985FE19C-291D-47DB-A4FD-B2F30234B623}" sibTransId="{4C550C2C-7861-4CAD-827F-C4EA7F078636}"/>
    <dgm:cxn modelId="{E8CDE3A6-9161-2048-9F94-9A5425B5DC3C}" type="presOf" srcId="{E3E3F446-A9FA-4EB8-888E-D4BCCA19B4E3}" destId="{9BA70531-4397-2A46-B6F9-D631EC7EB5F7}" srcOrd="0" destOrd="0" presId="urn:microsoft.com/office/officeart/2005/8/layout/vList2"/>
    <dgm:cxn modelId="{1EB09FCA-58E3-4B4F-A31C-7551125A0521}" srcId="{DA8EEDC0-2065-458B-B0FC-C440BD678DF2}" destId="{2CD00F1E-2A63-4CE6-B17D-63D14BD1F0E8}" srcOrd="2" destOrd="0" parTransId="{B4959848-8957-4568-BB5C-85AB67707DD6}" sibTransId="{6365267A-1D9D-4FD1-9BF1-57F218D5B75D}"/>
    <dgm:cxn modelId="{9185CFCF-429F-48BF-B36D-E7212F2B8772}" srcId="{DA8EEDC0-2065-458B-B0FC-C440BD678DF2}" destId="{A20C4277-F214-40D7-8E47-BFB39A672D65}" srcOrd="1" destOrd="0" parTransId="{264A4565-08FF-4043-B4A7-5C14560B411F}" sibTransId="{3AEF6863-DD7B-4BC5-BFFB-0E44B4CEE8AE}"/>
    <dgm:cxn modelId="{47186AFD-BC18-A74E-B260-087C91003EE0}" type="presOf" srcId="{2CD00F1E-2A63-4CE6-B17D-63D14BD1F0E8}" destId="{B713E243-1C65-D947-8DE7-6B39D53578EA}" srcOrd="0" destOrd="0" presId="urn:microsoft.com/office/officeart/2005/8/layout/vList2"/>
    <dgm:cxn modelId="{5D0EA2BB-4F3D-8A46-A3EC-7D5E10F542CD}" type="presParOf" srcId="{94923876-723A-FE42-9F06-15A6100421BC}" destId="{9BA70531-4397-2A46-B6F9-D631EC7EB5F7}" srcOrd="0" destOrd="0" presId="urn:microsoft.com/office/officeart/2005/8/layout/vList2"/>
    <dgm:cxn modelId="{15E9D745-657D-4A46-B9F8-572FD2EC2A1A}" type="presParOf" srcId="{94923876-723A-FE42-9F06-15A6100421BC}" destId="{08A0E13A-DEB3-BD4C-91B8-67FB86A9079D}" srcOrd="1" destOrd="0" presId="urn:microsoft.com/office/officeart/2005/8/layout/vList2"/>
    <dgm:cxn modelId="{98A0E8C6-67CF-4640-A5F7-2D8C2EF0A4CA}" type="presParOf" srcId="{94923876-723A-FE42-9F06-15A6100421BC}" destId="{31B1E945-9230-3840-AD4A-AE2D3242DB74}" srcOrd="2" destOrd="0" presId="urn:microsoft.com/office/officeart/2005/8/layout/vList2"/>
    <dgm:cxn modelId="{9AECD26E-1C8B-3744-AD42-59892525C38D}" type="presParOf" srcId="{94923876-723A-FE42-9F06-15A6100421BC}" destId="{F7BBA787-58E8-0F4E-A652-4371CA99F06B}" srcOrd="3" destOrd="0" presId="urn:microsoft.com/office/officeart/2005/8/layout/vList2"/>
    <dgm:cxn modelId="{DF66D360-750B-8F4F-BC51-2A59B06A8DAE}" type="presParOf" srcId="{94923876-723A-FE42-9F06-15A6100421BC}" destId="{B713E243-1C65-D947-8DE7-6B39D53578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47EDF-B9AB-42A6-8732-524D46A8B52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67BC85-FAAC-442B-824D-9721CD7CA704}">
      <dgm:prSet/>
      <dgm:spPr/>
      <dgm:t>
        <a:bodyPr/>
        <a:lstStyle/>
        <a:p>
          <a:r>
            <a:rPr lang="ru-RU"/>
            <a:t>Простота в инсталляции и настройке</a:t>
          </a:r>
          <a:endParaRPr lang="en-US"/>
        </a:p>
      </dgm:t>
    </dgm:pt>
    <dgm:pt modelId="{341280C8-7221-4CB7-913C-E1C1D2D8B287}" type="parTrans" cxnId="{105311DB-14F5-44CE-A798-D403F2FB94ED}">
      <dgm:prSet/>
      <dgm:spPr/>
      <dgm:t>
        <a:bodyPr/>
        <a:lstStyle/>
        <a:p>
          <a:endParaRPr lang="en-US"/>
        </a:p>
      </dgm:t>
    </dgm:pt>
    <dgm:pt modelId="{302F406A-3943-417B-B12A-862A58E45314}" type="sibTrans" cxnId="{105311DB-14F5-44CE-A798-D403F2FB94E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F45DFC-D0A9-4789-B8FA-658B448BDE04}">
      <dgm:prSet/>
      <dgm:spPr/>
      <dgm:t>
        <a:bodyPr/>
        <a:lstStyle/>
        <a:p>
          <a:r>
            <a:rPr lang="ru-RU"/>
            <a:t>Простой и интуитивно понятный интерфейс</a:t>
          </a:r>
          <a:endParaRPr lang="en-US"/>
        </a:p>
      </dgm:t>
    </dgm:pt>
    <dgm:pt modelId="{FD78022F-75D5-4C8B-95BE-72EC8BC7727B}" type="parTrans" cxnId="{347A8331-090B-4465-9D37-D072C1CEEA53}">
      <dgm:prSet/>
      <dgm:spPr/>
      <dgm:t>
        <a:bodyPr/>
        <a:lstStyle/>
        <a:p>
          <a:endParaRPr lang="en-US"/>
        </a:p>
      </dgm:t>
    </dgm:pt>
    <dgm:pt modelId="{561A7070-F353-4271-8889-2FF19A714B19}" type="sibTrans" cxnId="{347A8331-090B-4465-9D37-D072C1CEEA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3BCC9D-7393-4544-86CF-03176E291E5A}">
      <dgm:prSet/>
      <dgm:spPr/>
      <dgm:t>
        <a:bodyPr/>
        <a:lstStyle/>
        <a:p>
          <a:r>
            <a:rPr lang="ru-RU"/>
            <a:t>Нетребовательность к ресурсам ПК</a:t>
          </a:r>
          <a:endParaRPr lang="en-US"/>
        </a:p>
      </dgm:t>
    </dgm:pt>
    <dgm:pt modelId="{91829282-7829-4451-A653-B7C64619EDC4}" type="parTrans" cxnId="{DCAC5318-2216-4ECE-BD0B-444CB43EEFDD}">
      <dgm:prSet/>
      <dgm:spPr/>
      <dgm:t>
        <a:bodyPr/>
        <a:lstStyle/>
        <a:p>
          <a:endParaRPr lang="en-US"/>
        </a:p>
      </dgm:t>
    </dgm:pt>
    <dgm:pt modelId="{97E2217F-E449-4828-916F-00EDC240B54D}" type="sibTrans" cxnId="{DCAC5318-2216-4ECE-BD0B-444CB43EEF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A9E3D53-D1A7-4590-9534-1AEF0B0E09A1}">
      <dgm:prSet/>
      <dgm:spPr/>
      <dgm:t>
        <a:bodyPr/>
        <a:lstStyle/>
        <a:p>
          <a:r>
            <a:rPr lang="ru-RU"/>
            <a:t>Отсутствие зависимостей от другого ПО</a:t>
          </a:r>
          <a:endParaRPr lang="en-US"/>
        </a:p>
      </dgm:t>
    </dgm:pt>
    <dgm:pt modelId="{70494875-0885-4326-930B-5104BD2C7882}" type="parTrans" cxnId="{C5A5ECDA-17B1-4C09-8060-4B49E5A17C09}">
      <dgm:prSet/>
      <dgm:spPr/>
      <dgm:t>
        <a:bodyPr/>
        <a:lstStyle/>
        <a:p>
          <a:endParaRPr lang="en-US"/>
        </a:p>
      </dgm:t>
    </dgm:pt>
    <dgm:pt modelId="{7A70C6E8-AE35-474E-BA54-3819689D8F6A}" type="sibTrans" cxnId="{C5A5ECDA-17B1-4C09-8060-4B49E5A17C0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938838E-1354-FE48-9D08-8CA596B2C138}" type="pres">
      <dgm:prSet presAssocID="{7BB47EDF-B9AB-42A6-8732-524D46A8B524}" presName="Name0" presStyleCnt="0">
        <dgm:presLayoutVars>
          <dgm:animLvl val="lvl"/>
          <dgm:resizeHandles val="exact"/>
        </dgm:presLayoutVars>
      </dgm:prSet>
      <dgm:spPr/>
    </dgm:pt>
    <dgm:pt modelId="{43CFC194-77F0-BC43-961A-61560F5F3848}" type="pres">
      <dgm:prSet presAssocID="{EE67BC85-FAAC-442B-824D-9721CD7CA704}" presName="compositeNode" presStyleCnt="0">
        <dgm:presLayoutVars>
          <dgm:bulletEnabled val="1"/>
        </dgm:presLayoutVars>
      </dgm:prSet>
      <dgm:spPr/>
    </dgm:pt>
    <dgm:pt modelId="{389E9262-5582-C247-BB25-FB6DAA55CFC6}" type="pres">
      <dgm:prSet presAssocID="{EE67BC85-FAAC-442B-824D-9721CD7CA704}" presName="bgRect" presStyleLbl="bgAccFollowNode1" presStyleIdx="0" presStyleCnt="4"/>
      <dgm:spPr/>
    </dgm:pt>
    <dgm:pt modelId="{B4890DF4-25EA-D346-9529-FBB732E487A5}" type="pres">
      <dgm:prSet presAssocID="{302F406A-3943-417B-B12A-862A58E453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C01EF22-E3F5-9143-8749-6593C16C4BBB}" type="pres">
      <dgm:prSet presAssocID="{EE67BC85-FAAC-442B-824D-9721CD7CA704}" presName="bottomLine" presStyleLbl="alignNode1" presStyleIdx="1" presStyleCnt="8">
        <dgm:presLayoutVars/>
      </dgm:prSet>
      <dgm:spPr/>
    </dgm:pt>
    <dgm:pt modelId="{64D6EA71-1A31-8941-AE53-C360E508EB59}" type="pres">
      <dgm:prSet presAssocID="{EE67BC85-FAAC-442B-824D-9721CD7CA704}" presName="nodeText" presStyleLbl="bgAccFollowNode1" presStyleIdx="0" presStyleCnt="4">
        <dgm:presLayoutVars>
          <dgm:bulletEnabled val="1"/>
        </dgm:presLayoutVars>
      </dgm:prSet>
      <dgm:spPr/>
    </dgm:pt>
    <dgm:pt modelId="{88BECDD9-39CD-AE47-B22E-D401F3FABD04}" type="pres">
      <dgm:prSet presAssocID="{302F406A-3943-417B-B12A-862A58E45314}" presName="sibTrans" presStyleCnt="0"/>
      <dgm:spPr/>
    </dgm:pt>
    <dgm:pt modelId="{87E7CE97-3F94-7144-9E77-A268645A02A0}" type="pres">
      <dgm:prSet presAssocID="{6FF45DFC-D0A9-4789-B8FA-658B448BDE04}" presName="compositeNode" presStyleCnt="0">
        <dgm:presLayoutVars>
          <dgm:bulletEnabled val="1"/>
        </dgm:presLayoutVars>
      </dgm:prSet>
      <dgm:spPr/>
    </dgm:pt>
    <dgm:pt modelId="{2D945D59-E8A9-FC46-8608-699F24BFD47D}" type="pres">
      <dgm:prSet presAssocID="{6FF45DFC-D0A9-4789-B8FA-658B448BDE04}" presName="bgRect" presStyleLbl="bgAccFollowNode1" presStyleIdx="1" presStyleCnt="4"/>
      <dgm:spPr/>
    </dgm:pt>
    <dgm:pt modelId="{05BAD346-1439-DA43-9F85-9651D07C7CDC}" type="pres">
      <dgm:prSet presAssocID="{561A7070-F353-4271-8889-2FF19A714B1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4DCA57B-1BCE-F641-BBB4-86A62BE35702}" type="pres">
      <dgm:prSet presAssocID="{6FF45DFC-D0A9-4789-B8FA-658B448BDE04}" presName="bottomLine" presStyleLbl="alignNode1" presStyleIdx="3" presStyleCnt="8">
        <dgm:presLayoutVars/>
      </dgm:prSet>
      <dgm:spPr/>
    </dgm:pt>
    <dgm:pt modelId="{A8F3D78D-7539-5049-8BD5-A44F8DDD5D03}" type="pres">
      <dgm:prSet presAssocID="{6FF45DFC-D0A9-4789-B8FA-658B448BDE04}" presName="nodeText" presStyleLbl="bgAccFollowNode1" presStyleIdx="1" presStyleCnt="4">
        <dgm:presLayoutVars>
          <dgm:bulletEnabled val="1"/>
        </dgm:presLayoutVars>
      </dgm:prSet>
      <dgm:spPr/>
    </dgm:pt>
    <dgm:pt modelId="{B7091DE2-321E-6A4F-8B4A-BD1182C6FAD1}" type="pres">
      <dgm:prSet presAssocID="{561A7070-F353-4271-8889-2FF19A714B19}" presName="sibTrans" presStyleCnt="0"/>
      <dgm:spPr/>
    </dgm:pt>
    <dgm:pt modelId="{77E88458-9879-A345-889F-A32EF0C0F623}" type="pres">
      <dgm:prSet presAssocID="{413BCC9D-7393-4544-86CF-03176E291E5A}" presName="compositeNode" presStyleCnt="0">
        <dgm:presLayoutVars>
          <dgm:bulletEnabled val="1"/>
        </dgm:presLayoutVars>
      </dgm:prSet>
      <dgm:spPr/>
    </dgm:pt>
    <dgm:pt modelId="{1C8750F4-6914-FC42-A71B-B96F419465DC}" type="pres">
      <dgm:prSet presAssocID="{413BCC9D-7393-4544-86CF-03176E291E5A}" presName="bgRect" presStyleLbl="bgAccFollowNode1" presStyleIdx="2" presStyleCnt="4"/>
      <dgm:spPr/>
    </dgm:pt>
    <dgm:pt modelId="{CF80670D-3906-8C41-8B66-728DB14009F8}" type="pres">
      <dgm:prSet presAssocID="{97E2217F-E449-4828-916F-00EDC240B54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59EEA54-E40D-314C-A9CD-C5CBD959F12E}" type="pres">
      <dgm:prSet presAssocID="{413BCC9D-7393-4544-86CF-03176E291E5A}" presName="bottomLine" presStyleLbl="alignNode1" presStyleIdx="5" presStyleCnt="8">
        <dgm:presLayoutVars/>
      </dgm:prSet>
      <dgm:spPr/>
    </dgm:pt>
    <dgm:pt modelId="{20C3DED9-1B9F-594D-A3F2-B829DD805B32}" type="pres">
      <dgm:prSet presAssocID="{413BCC9D-7393-4544-86CF-03176E291E5A}" presName="nodeText" presStyleLbl="bgAccFollowNode1" presStyleIdx="2" presStyleCnt="4">
        <dgm:presLayoutVars>
          <dgm:bulletEnabled val="1"/>
        </dgm:presLayoutVars>
      </dgm:prSet>
      <dgm:spPr/>
    </dgm:pt>
    <dgm:pt modelId="{A4F9C0B9-18E7-A140-84D4-121AD70BE768}" type="pres">
      <dgm:prSet presAssocID="{97E2217F-E449-4828-916F-00EDC240B54D}" presName="sibTrans" presStyleCnt="0"/>
      <dgm:spPr/>
    </dgm:pt>
    <dgm:pt modelId="{B3B02A1C-844E-C24E-9A70-D71FA530403A}" type="pres">
      <dgm:prSet presAssocID="{4A9E3D53-D1A7-4590-9534-1AEF0B0E09A1}" presName="compositeNode" presStyleCnt="0">
        <dgm:presLayoutVars>
          <dgm:bulletEnabled val="1"/>
        </dgm:presLayoutVars>
      </dgm:prSet>
      <dgm:spPr/>
    </dgm:pt>
    <dgm:pt modelId="{19A818D5-8769-F245-A730-ABFC90B4E587}" type="pres">
      <dgm:prSet presAssocID="{4A9E3D53-D1A7-4590-9534-1AEF0B0E09A1}" presName="bgRect" presStyleLbl="bgAccFollowNode1" presStyleIdx="3" presStyleCnt="4"/>
      <dgm:spPr/>
    </dgm:pt>
    <dgm:pt modelId="{4B5560CC-106C-9C4D-8B55-2AA7A3EC06CC}" type="pres">
      <dgm:prSet presAssocID="{7A70C6E8-AE35-474E-BA54-3819689D8F6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40A7F92-05A9-8D4D-B8F7-68D4493B1C4B}" type="pres">
      <dgm:prSet presAssocID="{4A9E3D53-D1A7-4590-9534-1AEF0B0E09A1}" presName="bottomLine" presStyleLbl="alignNode1" presStyleIdx="7" presStyleCnt="8">
        <dgm:presLayoutVars/>
      </dgm:prSet>
      <dgm:spPr/>
    </dgm:pt>
    <dgm:pt modelId="{373FA61D-D70C-B14B-ACA8-8D8D9DE1B56D}" type="pres">
      <dgm:prSet presAssocID="{4A9E3D53-D1A7-4590-9534-1AEF0B0E09A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34D1300-AEF0-C64B-BE4A-B88F2DB461C0}" type="presOf" srcId="{EE67BC85-FAAC-442B-824D-9721CD7CA704}" destId="{64D6EA71-1A31-8941-AE53-C360E508EB59}" srcOrd="1" destOrd="0" presId="urn:microsoft.com/office/officeart/2016/7/layout/BasicLinearProcessNumbered"/>
    <dgm:cxn modelId="{582CA801-6426-584F-8FEC-B6CE4C5AB286}" type="presOf" srcId="{413BCC9D-7393-4544-86CF-03176E291E5A}" destId="{1C8750F4-6914-FC42-A71B-B96F419465DC}" srcOrd="0" destOrd="0" presId="urn:microsoft.com/office/officeart/2016/7/layout/BasicLinearProcessNumbered"/>
    <dgm:cxn modelId="{1AE59603-54B5-8043-8C0B-43C41506A7A6}" type="presOf" srcId="{7BB47EDF-B9AB-42A6-8732-524D46A8B524}" destId="{1938838E-1354-FE48-9D08-8CA596B2C138}" srcOrd="0" destOrd="0" presId="urn:microsoft.com/office/officeart/2016/7/layout/BasicLinearProcessNumbered"/>
    <dgm:cxn modelId="{79DC4E04-F687-A140-A5F0-15CB93823BCD}" type="presOf" srcId="{EE67BC85-FAAC-442B-824D-9721CD7CA704}" destId="{389E9262-5582-C247-BB25-FB6DAA55CFC6}" srcOrd="0" destOrd="0" presId="urn:microsoft.com/office/officeart/2016/7/layout/BasicLinearProcessNumbered"/>
    <dgm:cxn modelId="{77469609-9FEA-D944-8D6C-B8DB271D78EE}" type="presOf" srcId="{6FF45DFC-D0A9-4789-B8FA-658B448BDE04}" destId="{2D945D59-E8A9-FC46-8608-699F24BFD47D}" srcOrd="0" destOrd="0" presId="urn:microsoft.com/office/officeart/2016/7/layout/BasicLinearProcessNumbered"/>
    <dgm:cxn modelId="{2D5CEF16-CC9A-F745-9A9B-649B79BF7C1F}" type="presOf" srcId="{302F406A-3943-417B-B12A-862A58E45314}" destId="{B4890DF4-25EA-D346-9529-FBB732E487A5}" srcOrd="0" destOrd="0" presId="urn:microsoft.com/office/officeart/2016/7/layout/BasicLinearProcessNumbered"/>
    <dgm:cxn modelId="{DCAC5318-2216-4ECE-BD0B-444CB43EEFDD}" srcId="{7BB47EDF-B9AB-42A6-8732-524D46A8B524}" destId="{413BCC9D-7393-4544-86CF-03176E291E5A}" srcOrd="2" destOrd="0" parTransId="{91829282-7829-4451-A653-B7C64619EDC4}" sibTransId="{97E2217F-E449-4828-916F-00EDC240B54D}"/>
    <dgm:cxn modelId="{347A8331-090B-4465-9D37-D072C1CEEA53}" srcId="{7BB47EDF-B9AB-42A6-8732-524D46A8B524}" destId="{6FF45DFC-D0A9-4789-B8FA-658B448BDE04}" srcOrd="1" destOrd="0" parTransId="{FD78022F-75D5-4C8B-95BE-72EC8BC7727B}" sibTransId="{561A7070-F353-4271-8889-2FF19A714B19}"/>
    <dgm:cxn modelId="{1FAC9343-FD22-F440-A54D-7778235EB4CE}" type="presOf" srcId="{97E2217F-E449-4828-916F-00EDC240B54D}" destId="{CF80670D-3906-8C41-8B66-728DB14009F8}" srcOrd="0" destOrd="0" presId="urn:microsoft.com/office/officeart/2016/7/layout/BasicLinearProcessNumbered"/>
    <dgm:cxn modelId="{C262EF4F-D76E-F049-B2A0-5FF4980DE456}" type="presOf" srcId="{6FF45DFC-D0A9-4789-B8FA-658B448BDE04}" destId="{A8F3D78D-7539-5049-8BD5-A44F8DDD5D03}" srcOrd="1" destOrd="0" presId="urn:microsoft.com/office/officeart/2016/7/layout/BasicLinearProcessNumbered"/>
    <dgm:cxn modelId="{1E1EE155-236D-EF4C-B58A-3CBF1D3DA2C6}" type="presOf" srcId="{413BCC9D-7393-4544-86CF-03176E291E5A}" destId="{20C3DED9-1B9F-594D-A3F2-B829DD805B32}" srcOrd="1" destOrd="0" presId="urn:microsoft.com/office/officeart/2016/7/layout/BasicLinearProcessNumbered"/>
    <dgm:cxn modelId="{89F37A7A-1A66-4541-B768-DAED8D208CAF}" type="presOf" srcId="{561A7070-F353-4271-8889-2FF19A714B19}" destId="{05BAD346-1439-DA43-9F85-9651D07C7CDC}" srcOrd="0" destOrd="0" presId="urn:microsoft.com/office/officeart/2016/7/layout/BasicLinearProcessNumbered"/>
    <dgm:cxn modelId="{9A1B549F-89C6-5042-BA41-A64EC4E0769C}" type="presOf" srcId="{7A70C6E8-AE35-474E-BA54-3819689D8F6A}" destId="{4B5560CC-106C-9C4D-8B55-2AA7A3EC06CC}" srcOrd="0" destOrd="0" presId="urn:microsoft.com/office/officeart/2016/7/layout/BasicLinearProcessNumbered"/>
    <dgm:cxn modelId="{169306BF-9D7A-EF4D-A95A-BA4684B51645}" type="presOf" srcId="{4A9E3D53-D1A7-4590-9534-1AEF0B0E09A1}" destId="{373FA61D-D70C-B14B-ACA8-8D8D9DE1B56D}" srcOrd="1" destOrd="0" presId="urn:microsoft.com/office/officeart/2016/7/layout/BasicLinearProcessNumbered"/>
    <dgm:cxn modelId="{583F3CC5-FCEC-3E45-83B4-EEF234776B57}" type="presOf" srcId="{4A9E3D53-D1A7-4590-9534-1AEF0B0E09A1}" destId="{19A818D5-8769-F245-A730-ABFC90B4E587}" srcOrd="0" destOrd="0" presId="urn:microsoft.com/office/officeart/2016/7/layout/BasicLinearProcessNumbered"/>
    <dgm:cxn modelId="{C5A5ECDA-17B1-4C09-8060-4B49E5A17C09}" srcId="{7BB47EDF-B9AB-42A6-8732-524D46A8B524}" destId="{4A9E3D53-D1A7-4590-9534-1AEF0B0E09A1}" srcOrd="3" destOrd="0" parTransId="{70494875-0885-4326-930B-5104BD2C7882}" sibTransId="{7A70C6E8-AE35-474E-BA54-3819689D8F6A}"/>
    <dgm:cxn modelId="{105311DB-14F5-44CE-A798-D403F2FB94ED}" srcId="{7BB47EDF-B9AB-42A6-8732-524D46A8B524}" destId="{EE67BC85-FAAC-442B-824D-9721CD7CA704}" srcOrd="0" destOrd="0" parTransId="{341280C8-7221-4CB7-913C-E1C1D2D8B287}" sibTransId="{302F406A-3943-417B-B12A-862A58E45314}"/>
    <dgm:cxn modelId="{38F2DBEF-85E0-8241-A1B8-C2F0A439331B}" type="presParOf" srcId="{1938838E-1354-FE48-9D08-8CA596B2C138}" destId="{43CFC194-77F0-BC43-961A-61560F5F3848}" srcOrd="0" destOrd="0" presId="urn:microsoft.com/office/officeart/2016/7/layout/BasicLinearProcessNumbered"/>
    <dgm:cxn modelId="{9EA8B252-AA8A-EE4F-A5F0-C4972834A442}" type="presParOf" srcId="{43CFC194-77F0-BC43-961A-61560F5F3848}" destId="{389E9262-5582-C247-BB25-FB6DAA55CFC6}" srcOrd="0" destOrd="0" presId="urn:microsoft.com/office/officeart/2016/7/layout/BasicLinearProcessNumbered"/>
    <dgm:cxn modelId="{90E8BC8C-7EEB-0144-9321-B534D587329B}" type="presParOf" srcId="{43CFC194-77F0-BC43-961A-61560F5F3848}" destId="{B4890DF4-25EA-D346-9529-FBB732E487A5}" srcOrd="1" destOrd="0" presId="urn:microsoft.com/office/officeart/2016/7/layout/BasicLinearProcessNumbered"/>
    <dgm:cxn modelId="{051AFE76-9E98-5B46-971B-9B1631C2FDA4}" type="presParOf" srcId="{43CFC194-77F0-BC43-961A-61560F5F3848}" destId="{5C01EF22-E3F5-9143-8749-6593C16C4BBB}" srcOrd="2" destOrd="0" presId="urn:microsoft.com/office/officeart/2016/7/layout/BasicLinearProcessNumbered"/>
    <dgm:cxn modelId="{102ACD58-D2E7-5145-A7CE-F3AF7A615D61}" type="presParOf" srcId="{43CFC194-77F0-BC43-961A-61560F5F3848}" destId="{64D6EA71-1A31-8941-AE53-C360E508EB59}" srcOrd="3" destOrd="0" presId="urn:microsoft.com/office/officeart/2016/7/layout/BasicLinearProcessNumbered"/>
    <dgm:cxn modelId="{3BFEF80D-F531-9546-A98B-10BE995A8C28}" type="presParOf" srcId="{1938838E-1354-FE48-9D08-8CA596B2C138}" destId="{88BECDD9-39CD-AE47-B22E-D401F3FABD04}" srcOrd="1" destOrd="0" presId="urn:microsoft.com/office/officeart/2016/7/layout/BasicLinearProcessNumbered"/>
    <dgm:cxn modelId="{553EBC15-2BA5-1A46-86ED-796EEF0C7F66}" type="presParOf" srcId="{1938838E-1354-FE48-9D08-8CA596B2C138}" destId="{87E7CE97-3F94-7144-9E77-A268645A02A0}" srcOrd="2" destOrd="0" presId="urn:microsoft.com/office/officeart/2016/7/layout/BasicLinearProcessNumbered"/>
    <dgm:cxn modelId="{B84C80D0-0056-8F4D-9169-9C215365FA2C}" type="presParOf" srcId="{87E7CE97-3F94-7144-9E77-A268645A02A0}" destId="{2D945D59-E8A9-FC46-8608-699F24BFD47D}" srcOrd="0" destOrd="0" presId="urn:microsoft.com/office/officeart/2016/7/layout/BasicLinearProcessNumbered"/>
    <dgm:cxn modelId="{859ADEFB-DDEC-AC48-9049-EC2F9C049671}" type="presParOf" srcId="{87E7CE97-3F94-7144-9E77-A268645A02A0}" destId="{05BAD346-1439-DA43-9F85-9651D07C7CDC}" srcOrd="1" destOrd="0" presId="urn:microsoft.com/office/officeart/2016/7/layout/BasicLinearProcessNumbered"/>
    <dgm:cxn modelId="{7222717A-E0AB-264D-9A90-8A6A92749764}" type="presParOf" srcId="{87E7CE97-3F94-7144-9E77-A268645A02A0}" destId="{D4DCA57B-1BCE-F641-BBB4-86A62BE35702}" srcOrd="2" destOrd="0" presId="urn:microsoft.com/office/officeart/2016/7/layout/BasicLinearProcessNumbered"/>
    <dgm:cxn modelId="{B18F5A16-24A1-1847-B1BF-8E5C5AD8D30F}" type="presParOf" srcId="{87E7CE97-3F94-7144-9E77-A268645A02A0}" destId="{A8F3D78D-7539-5049-8BD5-A44F8DDD5D03}" srcOrd="3" destOrd="0" presId="urn:microsoft.com/office/officeart/2016/7/layout/BasicLinearProcessNumbered"/>
    <dgm:cxn modelId="{0C4BA283-5E26-DD4C-9B31-00994EF9033E}" type="presParOf" srcId="{1938838E-1354-FE48-9D08-8CA596B2C138}" destId="{B7091DE2-321E-6A4F-8B4A-BD1182C6FAD1}" srcOrd="3" destOrd="0" presId="urn:microsoft.com/office/officeart/2016/7/layout/BasicLinearProcessNumbered"/>
    <dgm:cxn modelId="{CBF4C56C-7CC8-E148-82B3-3FF0A268FFBB}" type="presParOf" srcId="{1938838E-1354-FE48-9D08-8CA596B2C138}" destId="{77E88458-9879-A345-889F-A32EF0C0F623}" srcOrd="4" destOrd="0" presId="urn:microsoft.com/office/officeart/2016/7/layout/BasicLinearProcessNumbered"/>
    <dgm:cxn modelId="{E3E5C1A3-F891-7642-A1FC-DFAFFAB145B0}" type="presParOf" srcId="{77E88458-9879-A345-889F-A32EF0C0F623}" destId="{1C8750F4-6914-FC42-A71B-B96F419465DC}" srcOrd="0" destOrd="0" presId="urn:microsoft.com/office/officeart/2016/7/layout/BasicLinearProcessNumbered"/>
    <dgm:cxn modelId="{D340B9E8-181A-1E4A-9DEE-37A388EDE611}" type="presParOf" srcId="{77E88458-9879-A345-889F-A32EF0C0F623}" destId="{CF80670D-3906-8C41-8B66-728DB14009F8}" srcOrd="1" destOrd="0" presId="urn:microsoft.com/office/officeart/2016/7/layout/BasicLinearProcessNumbered"/>
    <dgm:cxn modelId="{E0DF639A-B278-2E46-9286-36E4B61D0505}" type="presParOf" srcId="{77E88458-9879-A345-889F-A32EF0C0F623}" destId="{A59EEA54-E40D-314C-A9CD-C5CBD959F12E}" srcOrd="2" destOrd="0" presId="urn:microsoft.com/office/officeart/2016/7/layout/BasicLinearProcessNumbered"/>
    <dgm:cxn modelId="{EAB45929-8EB9-F541-BED2-E41606D89CD5}" type="presParOf" srcId="{77E88458-9879-A345-889F-A32EF0C0F623}" destId="{20C3DED9-1B9F-594D-A3F2-B829DD805B32}" srcOrd="3" destOrd="0" presId="urn:microsoft.com/office/officeart/2016/7/layout/BasicLinearProcessNumbered"/>
    <dgm:cxn modelId="{D5FDF4B8-ED99-CA42-A232-F664036147FB}" type="presParOf" srcId="{1938838E-1354-FE48-9D08-8CA596B2C138}" destId="{A4F9C0B9-18E7-A140-84D4-121AD70BE768}" srcOrd="5" destOrd="0" presId="urn:microsoft.com/office/officeart/2016/7/layout/BasicLinearProcessNumbered"/>
    <dgm:cxn modelId="{C63D1CD2-4B99-8646-BE39-1B7BABE44B82}" type="presParOf" srcId="{1938838E-1354-FE48-9D08-8CA596B2C138}" destId="{B3B02A1C-844E-C24E-9A70-D71FA530403A}" srcOrd="6" destOrd="0" presId="urn:microsoft.com/office/officeart/2016/7/layout/BasicLinearProcessNumbered"/>
    <dgm:cxn modelId="{8DEF33A4-8576-D64A-8DC8-1258E2E42002}" type="presParOf" srcId="{B3B02A1C-844E-C24E-9A70-D71FA530403A}" destId="{19A818D5-8769-F245-A730-ABFC90B4E587}" srcOrd="0" destOrd="0" presId="urn:microsoft.com/office/officeart/2016/7/layout/BasicLinearProcessNumbered"/>
    <dgm:cxn modelId="{EC068C71-7C27-B940-8C3D-6D901E98D93B}" type="presParOf" srcId="{B3B02A1C-844E-C24E-9A70-D71FA530403A}" destId="{4B5560CC-106C-9C4D-8B55-2AA7A3EC06CC}" srcOrd="1" destOrd="0" presId="urn:microsoft.com/office/officeart/2016/7/layout/BasicLinearProcessNumbered"/>
    <dgm:cxn modelId="{BE4BE5D6-2C34-4247-9F8A-53FAAE0F43AA}" type="presParOf" srcId="{B3B02A1C-844E-C24E-9A70-D71FA530403A}" destId="{940A7F92-05A9-8D4D-B8F7-68D4493B1C4B}" srcOrd="2" destOrd="0" presId="urn:microsoft.com/office/officeart/2016/7/layout/BasicLinearProcessNumbered"/>
    <dgm:cxn modelId="{57F8C149-8589-374E-9916-7556783A2374}" type="presParOf" srcId="{B3B02A1C-844E-C24E-9A70-D71FA530403A}" destId="{373FA61D-D70C-B14B-ACA8-8D8D9DE1B56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70531-4397-2A46-B6F9-D631EC7EB5F7}">
      <dsp:nvSpPr>
        <dsp:cNvPr id="0" name=""/>
        <dsp:cNvSpPr/>
      </dsp:nvSpPr>
      <dsp:spPr>
        <a:xfrm>
          <a:off x="0" y="96140"/>
          <a:ext cx="8946541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Аппаратная платформа: IBM совместимый персональный компьютер</a:t>
          </a:r>
          <a:endParaRPr lang="en-US" sz="3200" kern="1200"/>
        </a:p>
      </dsp:txBody>
      <dsp:txXfrm>
        <a:off x="62141" y="158281"/>
        <a:ext cx="8822259" cy="1148678"/>
      </dsp:txXfrm>
    </dsp:sp>
    <dsp:sp modelId="{31B1E945-9230-3840-AD4A-AE2D3242DB74}">
      <dsp:nvSpPr>
        <dsp:cNvPr id="0" name=""/>
        <dsp:cNvSpPr/>
      </dsp:nvSpPr>
      <dsp:spPr>
        <a:xfrm>
          <a:off x="0" y="1461260"/>
          <a:ext cx="8946541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Программная платформа: ОС </a:t>
          </a:r>
          <a:r>
            <a:rPr lang="en-US" sz="3200" kern="1200"/>
            <a:t>Windows 7 x64</a:t>
          </a:r>
          <a:r>
            <a:rPr lang="ru-RU" sz="3200" kern="1200"/>
            <a:t> и выше</a:t>
          </a:r>
          <a:endParaRPr lang="en-US" sz="3200" kern="1200"/>
        </a:p>
      </dsp:txBody>
      <dsp:txXfrm>
        <a:off x="62141" y="1523401"/>
        <a:ext cx="8822259" cy="1148678"/>
      </dsp:txXfrm>
    </dsp:sp>
    <dsp:sp modelId="{B713E243-1C65-D947-8DE7-6B39D53578EA}">
      <dsp:nvSpPr>
        <dsp:cNvPr id="0" name=""/>
        <dsp:cNvSpPr/>
      </dsp:nvSpPr>
      <dsp:spPr>
        <a:xfrm>
          <a:off x="0" y="2826380"/>
          <a:ext cx="8946541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Специальные навыки у оператора: </a:t>
          </a:r>
          <a:r>
            <a:rPr lang="ru-RU" sz="3200" u="sng" kern="1200"/>
            <a:t>не требуются</a:t>
          </a:r>
          <a:endParaRPr lang="en-US" sz="3200" kern="1200"/>
        </a:p>
      </dsp:txBody>
      <dsp:txXfrm>
        <a:off x="62141" y="2888521"/>
        <a:ext cx="882225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E9262-5582-C247-BB25-FB6DAA55CFC6}">
      <dsp:nvSpPr>
        <dsp:cNvPr id="0" name=""/>
        <dsp:cNvSpPr/>
      </dsp:nvSpPr>
      <dsp:spPr>
        <a:xfrm>
          <a:off x="2755" y="498173"/>
          <a:ext cx="2185777" cy="3060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Простота в инсталляции и настройке</a:t>
          </a:r>
          <a:endParaRPr lang="en-US" sz="1400" kern="1200"/>
        </a:p>
      </dsp:txBody>
      <dsp:txXfrm>
        <a:off x="2755" y="1661006"/>
        <a:ext cx="2185777" cy="1836052"/>
      </dsp:txXfrm>
    </dsp:sp>
    <dsp:sp modelId="{B4890DF4-25EA-D346-9529-FBB732E487A5}">
      <dsp:nvSpPr>
        <dsp:cNvPr id="0" name=""/>
        <dsp:cNvSpPr/>
      </dsp:nvSpPr>
      <dsp:spPr>
        <a:xfrm>
          <a:off x="636630" y="804181"/>
          <a:ext cx="918026" cy="918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71072" y="938623"/>
        <a:ext cx="649142" cy="649142"/>
      </dsp:txXfrm>
    </dsp:sp>
    <dsp:sp modelId="{5C01EF22-E3F5-9143-8749-6593C16C4BBB}">
      <dsp:nvSpPr>
        <dsp:cNvPr id="0" name=""/>
        <dsp:cNvSpPr/>
      </dsp:nvSpPr>
      <dsp:spPr>
        <a:xfrm>
          <a:off x="2755" y="3558188"/>
          <a:ext cx="218577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45D59-E8A9-FC46-8608-699F24BFD47D}">
      <dsp:nvSpPr>
        <dsp:cNvPr id="0" name=""/>
        <dsp:cNvSpPr/>
      </dsp:nvSpPr>
      <dsp:spPr>
        <a:xfrm>
          <a:off x="2407110" y="498173"/>
          <a:ext cx="2185777" cy="30600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Простой и интуитивно понятный интерфейс</a:t>
          </a:r>
          <a:endParaRPr lang="en-US" sz="1400" kern="1200"/>
        </a:p>
      </dsp:txBody>
      <dsp:txXfrm>
        <a:off x="2407110" y="1661006"/>
        <a:ext cx="2185777" cy="1836052"/>
      </dsp:txXfrm>
    </dsp:sp>
    <dsp:sp modelId="{05BAD346-1439-DA43-9F85-9651D07C7CDC}">
      <dsp:nvSpPr>
        <dsp:cNvPr id="0" name=""/>
        <dsp:cNvSpPr/>
      </dsp:nvSpPr>
      <dsp:spPr>
        <a:xfrm>
          <a:off x="3040985" y="804181"/>
          <a:ext cx="918026" cy="918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75427" y="938623"/>
        <a:ext cx="649142" cy="649142"/>
      </dsp:txXfrm>
    </dsp:sp>
    <dsp:sp modelId="{D4DCA57B-1BCE-F641-BBB4-86A62BE35702}">
      <dsp:nvSpPr>
        <dsp:cNvPr id="0" name=""/>
        <dsp:cNvSpPr/>
      </dsp:nvSpPr>
      <dsp:spPr>
        <a:xfrm>
          <a:off x="2407110" y="3558188"/>
          <a:ext cx="218577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50F4-6914-FC42-A71B-B96F419465DC}">
      <dsp:nvSpPr>
        <dsp:cNvPr id="0" name=""/>
        <dsp:cNvSpPr/>
      </dsp:nvSpPr>
      <dsp:spPr>
        <a:xfrm>
          <a:off x="4811464" y="498173"/>
          <a:ext cx="2185777" cy="30600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Нетребовательность к ресурсам ПК</a:t>
          </a:r>
          <a:endParaRPr lang="en-US" sz="1400" kern="1200"/>
        </a:p>
      </dsp:txBody>
      <dsp:txXfrm>
        <a:off x="4811464" y="1661006"/>
        <a:ext cx="2185777" cy="1836052"/>
      </dsp:txXfrm>
    </dsp:sp>
    <dsp:sp modelId="{CF80670D-3906-8C41-8B66-728DB14009F8}">
      <dsp:nvSpPr>
        <dsp:cNvPr id="0" name=""/>
        <dsp:cNvSpPr/>
      </dsp:nvSpPr>
      <dsp:spPr>
        <a:xfrm>
          <a:off x="5445340" y="804181"/>
          <a:ext cx="918026" cy="918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579782" y="938623"/>
        <a:ext cx="649142" cy="649142"/>
      </dsp:txXfrm>
    </dsp:sp>
    <dsp:sp modelId="{A59EEA54-E40D-314C-A9CD-C5CBD959F12E}">
      <dsp:nvSpPr>
        <dsp:cNvPr id="0" name=""/>
        <dsp:cNvSpPr/>
      </dsp:nvSpPr>
      <dsp:spPr>
        <a:xfrm>
          <a:off x="4811464" y="3558188"/>
          <a:ext cx="218577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818D5-8769-F245-A730-ABFC90B4E587}">
      <dsp:nvSpPr>
        <dsp:cNvPr id="0" name=""/>
        <dsp:cNvSpPr/>
      </dsp:nvSpPr>
      <dsp:spPr>
        <a:xfrm>
          <a:off x="7215819" y="498173"/>
          <a:ext cx="2185777" cy="30600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Отсутствие зависимостей от другого ПО</a:t>
          </a:r>
          <a:endParaRPr lang="en-US" sz="1400" kern="1200"/>
        </a:p>
      </dsp:txBody>
      <dsp:txXfrm>
        <a:off x="7215819" y="1661006"/>
        <a:ext cx="2185777" cy="1836052"/>
      </dsp:txXfrm>
    </dsp:sp>
    <dsp:sp modelId="{4B5560CC-106C-9C4D-8B55-2AA7A3EC06CC}">
      <dsp:nvSpPr>
        <dsp:cNvPr id="0" name=""/>
        <dsp:cNvSpPr/>
      </dsp:nvSpPr>
      <dsp:spPr>
        <a:xfrm>
          <a:off x="7849695" y="804181"/>
          <a:ext cx="918026" cy="918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7984137" y="938623"/>
        <a:ext cx="649142" cy="649142"/>
      </dsp:txXfrm>
    </dsp:sp>
    <dsp:sp modelId="{940A7F92-05A9-8D4D-B8F7-68D4493B1C4B}">
      <dsp:nvSpPr>
        <dsp:cNvPr id="0" name=""/>
        <dsp:cNvSpPr/>
      </dsp:nvSpPr>
      <dsp:spPr>
        <a:xfrm>
          <a:off x="7215819" y="3558188"/>
          <a:ext cx="218577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CF6E-E324-AC4E-A81D-CED955E8DA4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6200A-4CCD-1240-BB35-B5C1AA576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8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6200A-4CCD-1240-BB35-B5C1AA5769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92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6200A-4CCD-1240-BB35-B5C1AA57698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8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09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3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3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1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1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2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Джугели дмитрий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600"/>
              <a:t>Программный модуль </a:t>
            </a:r>
            <a:br>
              <a:rPr lang="ru-RU" sz="5600"/>
            </a:br>
            <a:r>
              <a:rPr lang="ru-RU" sz="5600"/>
              <a:t>«Касса в магазине»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21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диспле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EBCB9451-4C7E-5EF5-8CB5-7674F5C3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64569"/>
            <a:ext cx="5765800" cy="37719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br>
              <a:rPr lang="ru-RU" dirty="0"/>
            </a:br>
            <a:r>
              <a:rPr lang="ru-RU" dirty="0"/>
              <a:t>Способ оплаты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680859" y="4259997"/>
            <a:ext cx="3219767" cy="411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273" y="3059668"/>
            <a:ext cx="179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наличного расчета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</p:cNvCxnSpPr>
          <p:nvPr/>
        </p:nvCxnSpPr>
        <p:spPr>
          <a:xfrm flipH="1">
            <a:off x="6737281" y="4259997"/>
            <a:ext cx="3313552" cy="4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665F5B-504B-8904-43C7-05EB45CCDE10}"/>
              </a:ext>
            </a:extLst>
          </p:cNvPr>
          <p:cNvSpPr txBox="1"/>
          <p:nvPr/>
        </p:nvSpPr>
        <p:spPr>
          <a:xfrm>
            <a:off x="9154722" y="3059668"/>
            <a:ext cx="179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</a:t>
            </a: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без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наличного расчета</a:t>
            </a:r>
          </a:p>
        </p:txBody>
      </p:sp>
    </p:spTree>
    <p:extLst>
      <p:ext uri="{BB962C8B-B14F-4D97-AF65-F5344CB8AC3E}">
        <p14:creationId xmlns:p14="http://schemas.microsoft.com/office/powerpoint/2010/main" val="3288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8DDA193-60BF-DB25-BF92-E1AAEED8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" y="1853248"/>
            <a:ext cx="5292150" cy="3490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26C9E-54D8-CF9C-FE9F-6BB3514F126D}"/>
              </a:ext>
            </a:extLst>
          </p:cNvPr>
          <p:cNvSpPr txBox="1"/>
          <p:nvPr/>
        </p:nvSpPr>
        <p:spPr>
          <a:xfrm>
            <a:off x="0" y="5683111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Заполнение таблицы данными о товарах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Рисунок 1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5D5CB5D-897E-375F-B029-298DA8D5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90" y="1853248"/>
            <a:ext cx="5858386" cy="349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29E993-426F-525E-23CE-7D15A45C2A1E}"/>
              </a:ext>
            </a:extLst>
          </p:cNvPr>
          <p:cNvSpPr txBox="1"/>
          <p:nvPr/>
        </p:nvSpPr>
        <p:spPr>
          <a:xfrm>
            <a:off x="5805672" y="5544612"/>
            <a:ext cx="52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Изменение количества товара : штрихкод 5, название молоко</a:t>
            </a:r>
          </a:p>
        </p:txBody>
      </p:sp>
    </p:spTree>
    <p:extLst>
      <p:ext uri="{BB962C8B-B14F-4D97-AF65-F5344CB8AC3E}">
        <p14:creationId xmlns:p14="http://schemas.microsoft.com/office/powerpoint/2010/main" val="16408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6C9E-54D8-CF9C-FE9F-6BB3514F126D}"/>
              </a:ext>
            </a:extLst>
          </p:cNvPr>
          <p:cNvSpPr txBox="1"/>
          <p:nvPr/>
        </p:nvSpPr>
        <p:spPr>
          <a:xfrm>
            <a:off x="104959" y="5544612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Продажа товара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9E993-426F-525E-23CE-7D15A45C2A1E}"/>
              </a:ext>
            </a:extLst>
          </p:cNvPr>
          <p:cNvSpPr txBox="1"/>
          <p:nvPr/>
        </p:nvSpPr>
        <p:spPr>
          <a:xfrm>
            <a:off x="6113198" y="5460831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Создается файл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heck.txt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FA3F9C2-A772-4950-30C2-45109DF7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" y="1920032"/>
            <a:ext cx="5770114" cy="342349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BB0CE7A-F4EC-6EFC-C331-FBCA6D0F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32"/>
            <a:ext cx="4978400" cy="3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36CE588-29C3-5289-3FFA-9FC98196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3377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4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Ближний план клавиатуры">
            <a:extLst>
              <a:ext uri="{FF2B5EF4-FFF2-40B4-BE49-F238E27FC236}">
                <a16:creationId xmlns:a16="http://schemas.microsoft.com/office/drawing/2014/main" id="{A5B0511B-BA01-9DA0-09F2-84D5F34D8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312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ru-RU" dirty="0"/>
              <a:t>Предназначение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Программа предназначена упрощения работы с рассчетно-кассовым аппаратом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Программа ориентирована на товары с штрихкодами</a:t>
            </a:r>
          </a:p>
        </p:txBody>
      </p:sp>
    </p:spTree>
    <p:extLst>
      <p:ext uri="{BB962C8B-B14F-4D97-AF65-F5344CB8AC3E}">
        <p14:creationId xmlns:p14="http://schemas.microsoft.com/office/powerpoint/2010/main" val="33506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Функциональность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позволяет: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Авторизоваться оператору кассы</a:t>
            </a:r>
          </a:p>
          <a:p>
            <a:r>
              <a:rPr lang="ru-RU" dirty="0"/>
              <a:t>Вводить товары с штрихкодом и количеством</a:t>
            </a:r>
          </a:p>
          <a:p>
            <a:r>
              <a:rPr lang="ru-RU" dirty="0"/>
              <a:t>Изменять количество товара в текущей операции</a:t>
            </a:r>
          </a:p>
          <a:p>
            <a:r>
              <a:rPr lang="ru-RU" dirty="0"/>
              <a:t>Очищать ленту товаров</a:t>
            </a:r>
          </a:p>
          <a:p>
            <a:r>
              <a:rPr lang="ru-RU" dirty="0"/>
              <a:t>Выбирать способ оплаты</a:t>
            </a:r>
          </a:p>
          <a:p>
            <a:r>
              <a:rPr lang="ru-RU" dirty="0"/>
              <a:t>Осуществлять продажу товара с печатью чека</a:t>
            </a:r>
          </a:p>
        </p:txBody>
      </p:sp>
    </p:spTree>
    <p:extLst>
      <p:ext uri="{BB962C8B-B14F-4D97-AF65-F5344CB8AC3E}">
        <p14:creationId xmlns:p14="http://schemas.microsoft.com/office/powerpoint/2010/main" val="12539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447" y="681414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Перечень технологий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     Язык программирования </a:t>
            </a:r>
            <a:r>
              <a:rPr lang="en" dirty="0"/>
              <a:t>C# - </a:t>
            </a:r>
            <a:r>
              <a:rPr lang="ru-RU" dirty="0"/>
              <a:t>это современный язык </a:t>
            </a:r>
            <a:r>
              <a:rPr lang="en-US" dirty="0"/>
              <a:t>    		</a:t>
            </a:r>
            <a:r>
              <a:rPr lang="ru-RU" dirty="0"/>
              <a:t>программирования с</a:t>
            </a:r>
            <a:r>
              <a:rPr lang="en-US" dirty="0"/>
              <a:t> </a:t>
            </a:r>
            <a:r>
              <a:rPr lang="ru-RU" dirty="0"/>
              <a:t> объектно-ориентированным подходом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" dirty="0"/>
              <a:t>Microsoft Visual Studio 2019 - </a:t>
            </a:r>
            <a:r>
              <a:rPr lang="ru-RU" dirty="0"/>
              <a:t>это полноценная среда разработки (</a:t>
            </a:r>
            <a:r>
              <a:rPr lang="en" dirty="0"/>
              <a:t>IDE) </a:t>
            </a:r>
            <a:r>
              <a:rPr lang="ru-RU" dirty="0"/>
              <a:t>для языка</a:t>
            </a:r>
            <a:r>
              <a:rPr lang="en-US" dirty="0"/>
              <a:t> </a:t>
            </a:r>
            <a:r>
              <a:rPr lang="en" dirty="0"/>
              <a:t>C#, </a:t>
            </a:r>
            <a:r>
              <a:rPr lang="ru-RU" dirty="0"/>
              <a:t>которая включает в себя встроенный отладчик, собственный компилятор,</a:t>
            </a:r>
            <a:r>
              <a:rPr lang="en-US" dirty="0"/>
              <a:t> </a:t>
            </a:r>
            <a:r>
              <a:rPr lang="ru-RU" dirty="0"/>
              <a:t>поддержку технологии </a:t>
            </a:r>
            <a:r>
              <a:rPr lang="en" dirty="0"/>
              <a:t>Windows Forms ;</a:t>
            </a:r>
            <a:endParaRPr lang="ru-RU" dirty="0"/>
          </a:p>
          <a:p>
            <a:endParaRPr lang="en" dirty="0"/>
          </a:p>
          <a:p>
            <a:r>
              <a:rPr lang="en" dirty="0"/>
              <a:t>Git (</a:t>
            </a:r>
            <a:r>
              <a:rPr lang="en" dirty="0" err="1"/>
              <a:t>github</a:t>
            </a:r>
            <a:r>
              <a:rPr lang="en" dirty="0"/>
              <a:t>) </a:t>
            </a:r>
            <a:r>
              <a:rPr lang="ru-RU" dirty="0"/>
              <a:t>современная и удобная распределённая система управления и контроля</a:t>
            </a:r>
            <a:r>
              <a:rPr lang="en-US" dirty="0"/>
              <a:t> </a:t>
            </a:r>
            <a:r>
              <a:rPr lang="ru-RU" dirty="0"/>
              <a:t>версий.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36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Аппаратные и иные требования</a:t>
            </a:r>
            <a:endParaRPr lang="ru-RU" dirty="0"/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DA2BAADD-A1A2-51AB-700F-A78A06CBC6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258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текст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534AC4-14F2-E933-C562-9D0F44EE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5" y="2038551"/>
            <a:ext cx="5944312" cy="39525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авторизации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652539" y="2942599"/>
            <a:ext cx="2295144" cy="704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7788" y="2397680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пароля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542013" y="2301342"/>
            <a:ext cx="1408176" cy="621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9234" y="1861035"/>
            <a:ext cx="25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Поле ввода логина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827099" y="5049141"/>
            <a:ext cx="1965960" cy="548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111" y="4487356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входа</a:t>
            </a:r>
          </a:p>
        </p:txBody>
      </p:sp>
      <p:cxnSp>
        <p:nvCxnSpPr>
          <p:cNvPr id="22" name="Прямая со стрелкой 21"/>
          <p:cNvCxnSpPr>
            <a:cxnSpLocks/>
          </p:cNvCxnSpPr>
          <p:nvPr/>
        </p:nvCxnSpPr>
        <p:spPr>
          <a:xfrm flipH="1">
            <a:off x="7620733" y="4856688"/>
            <a:ext cx="1656032" cy="788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9547" y="4394705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Кнопка отмены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5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нимок экрана, текст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5B77BCD-C793-06BD-81DF-A1D9FE741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97" y="1807974"/>
            <a:ext cx="6314948" cy="37978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главного окна</a:t>
            </a:r>
          </a:p>
        </p:txBody>
      </p:sp>
      <p:cxnSp>
        <p:nvCxnSpPr>
          <p:cNvPr id="8" name="Прямая со стрелкой 7"/>
          <p:cNvCxnSpPr>
            <a:cxnSpLocks/>
            <a:stCxn id="11" idx="2"/>
          </p:cNvCxnSpPr>
          <p:nvPr/>
        </p:nvCxnSpPr>
        <p:spPr>
          <a:xfrm flipV="1">
            <a:off x="1098579" y="2219547"/>
            <a:ext cx="1479431" cy="9098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09" y="1929049"/>
            <a:ext cx="21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Таблица с информацией о текущей продаже</a:t>
            </a:r>
          </a:p>
        </p:txBody>
      </p:sp>
      <p:cxnSp>
        <p:nvCxnSpPr>
          <p:cNvPr id="13" name="Прямая со стрелкой 12"/>
          <p:cNvCxnSpPr>
            <a:cxnSpLocks/>
            <a:stCxn id="14" idx="2"/>
          </p:cNvCxnSpPr>
          <p:nvPr/>
        </p:nvCxnSpPr>
        <p:spPr>
          <a:xfrm flipH="1">
            <a:off x="8604504" y="1765789"/>
            <a:ext cx="1947672" cy="775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04504" y="1396457"/>
            <a:ext cx="38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 нового товара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07CB5-1369-3B12-CCA7-B1E55A8C9BB6}"/>
              </a:ext>
            </a:extLst>
          </p:cNvPr>
          <p:cNvSpPr txBox="1"/>
          <p:nvPr/>
        </p:nvSpPr>
        <p:spPr>
          <a:xfrm>
            <a:off x="42309" y="4044442"/>
            <a:ext cx="2112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Информация о сумме продажи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1D94179-3FB0-D4D4-8956-BF878102A5F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8579" y="4967772"/>
            <a:ext cx="1479431" cy="258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A5F3ED-46ED-8914-D17D-40171385BD18}"/>
              </a:ext>
            </a:extLst>
          </p:cNvPr>
          <p:cNvSpPr txBox="1"/>
          <p:nvPr/>
        </p:nvSpPr>
        <p:spPr>
          <a:xfrm>
            <a:off x="9193451" y="2286764"/>
            <a:ext cx="358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изменения количества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1D931ED-B9E2-4831-3A6F-52B15C2E333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604504" y="2933095"/>
            <a:ext cx="2378954" cy="196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383486-C8F7-18BA-6D28-5E341A581094}"/>
              </a:ext>
            </a:extLst>
          </p:cNvPr>
          <p:cNvSpPr txBox="1"/>
          <p:nvPr/>
        </p:nvSpPr>
        <p:spPr>
          <a:xfrm>
            <a:off x="9303414" y="3419545"/>
            <a:ext cx="358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очистки ленты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0808504-45D7-D500-AB21-6D26E48BE399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604504" y="3604211"/>
            <a:ext cx="698910" cy="24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F4902D-EF74-E637-DCD8-13A881A074E2}"/>
              </a:ext>
            </a:extLst>
          </p:cNvPr>
          <p:cNvSpPr txBox="1"/>
          <p:nvPr/>
        </p:nvSpPr>
        <p:spPr>
          <a:xfrm>
            <a:off x="9505338" y="3839582"/>
            <a:ext cx="29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способа оплаты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717BFF4-CAAB-F76F-6F5B-8189E02531E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96290" y="4162747"/>
            <a:ext cx="90904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4B9AFF-0B37-D43C-D461-F6072629F20D}"/>
              </a:ext>
            </a:extLst>
          </p:cNvPr>
          <p:cNvSpPr txBox="1"/>
          <p:nvPr/>
        </p:nvSpPr>
        <p:spPr>
          <a:xfrm>
            <a:off x="9066694" y="4793328"/>
            <a:ext cx="322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продажи товара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C381A2A-66BF-DA21-1D35-68E323AB6774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646572" y="4639619"/>
            <a:ext cx="420122" cy="338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0323B19-265C-3739-4F24-57A94A40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1" y="2367060"/>
            <a:ext cx="5527358" cy="36483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br>
              <a:rPr lang="ru-RU" dirty="0"/>
            </a:br>
            <a:r>
              <a:rPr lang="ru-RU" dirty="0"/>
              <a:t>Ввод товара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1619519" y="2540831"/>
            <a:ext cx="3011469" cy="959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1" y="2002536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штрих-кода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8234" y="3244334"/>
            <a:ext cx="30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CB0A4-DAED-2D7E-5363-E5D23F1BAAA5}"/>
              </a:ext>
            </a:extLst>
          </p:cNvPr>
          <p:cNvSpPr txBox="1"/>
          <p:nvPr/>
        </p:nvSpPr>
        <p:spPr>
          <a:xfrm>
            <a:off x="132008" y="4866501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количества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CA5D75-51DA-5861-7A38-30B0421F3BC5}"/>
              </a:ext>
            </a:extLst>
          </p:cNvPr>
          <p:cNvCxnSpPr>
            <a:cxnSpLocks/>
          </p:cNvCxnSpPr>
          <p:nvPr/>
        </p:nvCxnSpPr>
        <p:spPr>
          <a:xfrm flipV="1">
            <a:off x="1033272" y="4866501"/>
            <a:ext cx="3597716" cy="902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43763" y="3613666"/>
            <a:ext cx="3328718" cy="9297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2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, текст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53EABE5-4BFF-B80D-C63D-C3742920B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88" y="2270919"/>
            <a:ext cx="5740400" cy="37592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br>
              <a:rPr lang="ru-RU" dirty="0"/>
            </a:br>
            <a:r>
              <a:rPr lang="ru-RU" dirty="0"/>
              <a:t>Изменение количества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1619519" y="2540831"/>
            <a:ext cx="3219767" cy="888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1" y="2002536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штрих-кода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8234" y="3244334"/>
            <a:ext cx="30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CB0A4-DAED-2D7E-5363-E5D23F1BAAA5}"/>
              </a:ext>
            </a:extLst>
          </p:cNvPr>
          <p:cNvSpPr txBox="1"/>
          <p:nvPr/>
        </p:nvSpPr>
        <p:spPr>
          <a:xfrm>
            <a:off x="132008" y="4866501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количества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CA5D75-51DA-5861-7A38-30B0421F3BC5}"/>
              </a:ext>
            </a:extLst>
          </p:cNvPr>
          <p:cNvCxnSpPr>
            <a:cxnSpLocks/>
          </p:cNvCxnSpPr>
          <p:nvPr/>
        </p:nvCxnSpPr>
        <p:spPr>
          <a:xfrm flipV="1">
            <a:off x="1033272" y="4051495"/>
            <a:ext cx="3806014" cy="1717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58929" y="3613666"/>
            <a:ext cx="3313552" cy="4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6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278</Words>
  <Application>Microsoft Macintosh PowerPoint</Application>
  <PresentationFormat>Широкоэкранный</PresentationFormat>
  <Paragraphs>67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Tahoma</vt:lpstr>
      <vt:lpstr>Times New Roman</vt:lpstr>
      <vt:lpstr>Wingdings 3</vt:lpstr>
      <vt:lpstr>Ион</vt:lpstr>
      <vt:lpstr>Программный модуль  «Касса в магазине»</vt:lpstr>
      <vt:lpstr>Предназначение</vt:lpstr>
      <vt:lpstr>Функциональность</vt:lpstr>
      <vt:lpstr>Перечень технологий </vt:lpstr>
      <vt:lpstr>Аппаратные и иные требования</vt:lpstr>
      <vt:lpstr>Интерфейс авторизации</vt:lpstr>
      <vt:lpstr>Интерфейс главного окна</vt:lpstr>
      <vt:lpstr>Интерфейс программы Ввод товара</vt:lpstr>
      <vt:lpstr>Интерфейс программы Изменение количества</vt:lpstr>
      <vt:lpstr>Интерфейс программы Способ оплаты</vt:lpstr>
      <vt:lpstr>Работа программы</vt:lpstr>
      <vt:lpstr>Работа программы</vt:lpstr>
      <vt:lpstr>Преимущества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 «Касса в магазине»</dc:title>
  <dc:creator>Anny</dc:creator>
  <cp:lastModifiedBy>Dzhugeli Dima</cp:lastModifiedBy>
  <cp:revision>4</cp:revision>
  <dcterms:created xsi:type="dcterms:W3CDTF">2018-12-03T16:29:24Z</dcterms:created>
  <dcterms:modified xsi:type="dcterms:W3CDTF">2024-04-16T11:03:54Z</dcterms:modified>
</cp:coreProperties>
</file>